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68" r:id="rId3"/>
    <p:sldId id="283" r:id="rId4"/>
    <p:sldId id="259" r:id="rId5"/>
    <p:sldId id="279" r:id="rId6"/>
    <p:sldId id="278" r:id="rId7"/>
    <p:sldId id="277" r:id="rId8"/>
    <p:sldId id="265" r:id="rId9"/>
    <p:sldId id="282" r:id="rId10"/>
    <p:sldId id="266" r:id="rId11"/>
    <p:sldId id="267" r:id="rId12"/>
    <p:sldId id="270" r:id="rId13"/>
    <p:sldId id="271" r:id="rId14"/>
    <p:sldId id="276" r:id="rId15"/>
    <p:sldId id="275" r:id="rId16"/>
    <p:sldId id="272" r:id="rId17"/>
    <p:sldId id="273" r:id="rId18"/>
    <p:sldId id="281" r:id="rId19"/>
    <p:sldId id="274" r:id="rId20"/>
    <p:sldId id="280" r:id="rId21"/>
    <p:sldId id="284" r:id="rId22"/>
    <p:sldId id="269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01A"/>
    <a:srgbClr val="192E34"/>
    <a:srgbClr val="0E7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C86A8C-782B-4737-A2F3-CA3DAA3D73B5}" v="647" dt="2024-10-03T17:43:18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8"/>
    <p:restoredTop sz="96327"/>
  </p:normalViewPr>
  <p:slideViewPr>
    <p:cSldViewPr snapToGrid="0" snapToObjects="1">
      <p:cViewPr varScale="1">
        <p:scale>
          <a:sx n="56" d="100"/>
          <a:sy n="56" d="100"/>
        </p:scale>
        <p:origin x="6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1" d="100"/>
          <a:sy n="131" d="100"/>
        </p:scale>
        <p:origin x="493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ald Maffly" userId="946fdd162137e91a" providerId="LiveId" clId="{BDC86A8C-782B-4737-A2F3-CA3DAA3D73B5}"/>
    <pc:docChg chg="undo redo custSel addSld delSld modSld sldOrd modMainMaster">
      <pc:chgData name="Donald Maffly" userId="946fdd162137e91a" providerId="LiveId" clId="{BDC86A8C-782B-4737-A2F3-CA3DAA3D73B5}" dt="2024-10-03T19:12:43.759" v="7230" actId="1076"/>
      <pc:docMkLst>
        <pc:docMk/>
      </pc:docMkLst>
      <pc:sldChg chg="modSp mod">
        <pc:chgData name="Donald Maffly" userId="946fdd162137e91a" providerId="LiveId" clId="{BDC86A8C-782B-4737-A2F3-CA3DAA3D73B5}" dt="2024-10-03T19:12:43.759" v="7230" actId="1076"/>
        <pc:sldMkLst>
          <pc:docMk/>
          <pc:sldMk cId="13771811" sldId="257"/>
        </pc:sldMkLst>
        <pc:spChg chg="mod">
          <ac:chgData name="Donald Maffly" userId="946fdd162137e91a" providerId="LiveId" clId="{BDC86A8C-782B-4737-A2F3-CA3DAA3D73B5}" dt="2024-10-03T19:12:43.759" v="7230" actId="1076"/>
          <ac:spMkLst>
            <pc:docMk/>
            <pc:sldMk cId="13771811" sldId="257"/>
            <ac:spMk id="2" creationId="{055700B8-88C9-F519-7F9E-4CDE238CCAA7}"/>
          </ac:spMkLst>
        </pc:spChg>
        <pc:spChg chg="mod">
          <ac:chgData name="Donald Maffly" userId="946fdd162137e91a" providerId="LiveId" clId="{BDC86A8C-782B-4737-A2F3-CA3DAA3D73B5}" dt="2024-10-03T18:33:52.291" v="6931" actId="14100"/>
          <ac:spMkLst>
            <pc:docMk/>
            <pc:sldMk cId="13771811" sldId="257"/>
            <ac:spMk id="3" creationId="{7E63C916-C3F4-2246-81B0-5EFEA225D388}"/>
          </ac:spMkLst>
        </pc:spChg>
      </pc:sldChg>
      <pc:sldChg chg="addSp delSp modSp del mod">
        <pc:chgData name="Donald Maffly" userId="946fdd162137e91a" providerId="LiveId" clId="{BDC86A8C-782B-4737-A2F3-CA3DAA3D73B5}" dt="2024-10-03T02:52:43.175" v="4378" actId="2696"/>
        <pc:sldMkLst>
          <pc:docMk/>
          <pc:sldMk cId="3839236696" sldId="258"/>
        </pc:sldMkLst>
        <pc:spChg chg="del">
          <ac:chgData name="Donald Maffly" userId="946fdd162137e91a" providerId="LiveId" clId="{BDC86A8C-782B-4737-A2F3-CA3DAA3D73B5}" dt="2024-10-02T04:11:59.116" v="1261" actId="931"/>
          <ac:spMkLst>
            <pc:docMk/>
            <pc:sldMk cId="3839236696" sldId="258"/>
            <ac:spMk id="2" creationId="{795D4885-D360-2772-54B3-F23FA89CA13C}"/>
          </ac:spMkLst>
        </pc:spChg>
        <pc:spChg chg="mod">
          <ac:chgData name="Donald Maffly" userId="946fdd162137e91a" providerId="LiveId" clId="{BDC86A8C-782B-4737-A2F3-CA3DAA3D73B5}" dt="2024-10-02T19:04:04.535" v="4157" actId="20577"/>
          <ac:spMkLst>
            <pc:docMk/>
            <pc:sldMk cId="3839236696" sldId="258"/>
            <ac:spMk id="3" creationId="{8A826A2D-21F5-F32C-FCC1-EC51466849CB}"/>
          </ac:spMkLst>
        </pc:spChg>
        <pc:spChg chg="mod">
          <ac:chgData name="Donald Maffly" userId="946fdd162137e91a" providerId="LiveId" clId="{BDC86A8C-782B-4737-A2F3-CA3DAA3D73B5}" dt="2024-10-02T17:07:47.225" v="1710" actId="20577"/>
          <ac:spMkLst>
            <pc:docMk/>
            <pc:sldMk cId="3839236696" sldId="258"/>
            <ac:spMk id="4" creationId="{9F10F543-4F20-DA81-4D8A-D5B839115128}"/>
          </ac:spMkLst>
        </pc:spChg>
        <pc:spChg chg="del mod">
          <ac:chgData name="Donald Maffly" userId="946fdd162137e91a" providerId="LiveId" clId="{BDC86A8C-782B-4737-A2F3-CA3DAA3D73B5}" dt="2024-10-02T17:06:45.100" v="1650" actId="478"/>
          <ac:spMkLst>
            <pc:docMk/>
            <pc:sldMk cId="3839236696" sldId="258"/>
            <ac:spMk id="5" creationId="{7E0AD946-47A6-2D11-66A6-FAE0C43ACFF7}"/>
          </ac:spMkLst>
        </pc:spChg>
        <pc:spChg chg="add del mod">
          <ac:chgData name="Donald Maffly" userId="946fdd162137e91a" providerId="LiveId" clId="{BDC86A8C-782B-4737-A2F3-CA3DAA3D73B5}" dt="2024-10-02T16:54:34.453" v="1525"/>
          <ac:spMkLst>
            <pc:docMk/>
            <pc:sldMk cId="3839236696" sldId="258"/>
            <ac:spMk id="9" creationId="{A10950B6-2075-6447-D50B-A03A6BBD87B6}"/>
          </ac:spMkLst>
        </pc:spChg>
        <pc:spChg chg="add del mod">
          <ac:chgData name="Donald Maffly" userId="946fdd162137e91a" providerId="LiveId" clId="{BDC86A8C-782B-4737-A2F3-CA3DAA3D73B5}" dt="2024-10-02T16:58:15.641" v="1527"/>
          <ac:spMkLst>
            <pc:docMk/>
            <pc:sldMk cId="3839236696" sldId="258"/>
            <ac:spMk id="12" creationId="{9AD8550B-AD13-F954-2819-BFFC38BA555D}"/>
          </ac:spMkLst>
        </pc:spChg>
        <pc:spChg chg="add del mod">
          <ac:chgData name="Donald Maffly" userId="946fdd162137e91a" providerId="LiveId" clId="{BDC86A8C-782B-4737-A2F3-CA3DAA3D73B5}" dt="2024-10-02T16:58:28.673" v="1529"/>
          <ac:spMkLst>
            <pc:docMk/>
            <pc:sldMk cId="3839236696" sldId="258"/>
            <ac:spMk id="15" creationId="{C1A78D5D-E6D6-C00A-2EBE-35D9F7B8FF75}"/>
          </ac:spMkLst>
        </pc:spChg>
        <pc:spChg chg="add del mod">
          <ac:chgData name="Donald Maffly" userId="946fdd162137e91a" providerId="LiveId" clId="{BDC86A8C-782B-4737-A2F3-CA3DAA3D73B5}" dt="2024-10-02T16:59:25.864" v="1531" actId="22"/>
          <ac:spMkLst>
            <pc:docMk/>
            <pc:sldMk cId="3839236696" sldId="258"/>
            <ac:spMk id="18" creationId="{1E58C11D-ADF2-5CF7-15FB-D07500080EB1}"/>
          </ac:spMkLst>
        </pc:spChg>
        <pc:spChg chg="add mod">
          <ac:chgData name="Donald Maffly" userId="946fdd162137e91a" providerId="LiveId" clId="{BDC86A8C-782B-4737-A2F3-CA3DAA3D73B5}" dt="2024-10-02T17:07:00.979" v="1688" actId="20577"/>
          <ac:spMkLst>
            <pc:docMk/>
            <pc:sldMk cId="3839236696" sldId="258"/>
            <ac:spMk id="22" creationId="{3BFCDB43-067E-E224-BFDC-B8D7A3FE7B4A}"/>
          </ac:spMkLst>
        </pc:spChg>
        <pc:picChg chg="add del mod">
          <ac:chgData name="Donald Maffly" userId="946fdd162137e91a" providerId="LiveId" clId="{BDC86A8C-782B-4737-A2F3-CA3DAA3D73B5}" dt="2024-10-02T04:15:54.885" v="1405" actId="478"/>
          <ac:picMkLst>
            <pc:docMk/>
            <pc:sldMk cId="3839236696" sldId="258"/>
            <ac:picMk id="7" creationId="{B23B09AC-F200-4956-907F-25E07E759787}"/>
          </ac:picMkLst>
        </pc:picChg>
        <pc:picChg chg="add del mod">
          <ac:chgData name="Donald Maffly" userId="946fdd162137e91a" providerId="LiveId" clId="{BDC86A8C-782B-4737-A2F3-CA3DAA3D73B5}" dt="2024-10-02T16:58:13.725" v="1526" actId="478"/>
          <ac:picMkLst>
            <pc:docMk/>
            <pc:sldMk cId="3839236696" sldId="258"/>
            <ac:picMk id="10" creationId="{1840EB02-8EC6-8519-D002-707F66378A73}"/>
          </ac:picMkLst>
        </pc:picChg>
        <pc:picChg chg="add del mod">
          <ac:chgData name="Donald Maffly" userId="946fdd162137e91a" providerId="LiveId" clId="{BDC86A8C-782B-4737-A2F3-CA3DAA3D73B5}" dt="2024-10-02T16:58:21.044" v="1528" actId="478"/>
          <ac:picMkLst>
            <pc:docMk/>
            <pc:sldMk cId="3839236696" sldId="258"/>
            <ac:picMk id="13" creationId="{08572CC8-3E57-69B2-8302-696C793F10A3}"/>
          </ac:picMkLst>
        </pc:picChg>
        <pc:picChg chg="add del mod">
          <ac:chgData name="Donald Maffly" userId="946fdd162137e91a" providerId="LiveId" clId="{BDC86A8C-782B-4737-A2F3-CA3DAA3D73B5}" dt="2024-10-02T16:58:31.918" v="1530" actId="478"/>
          <ac:picMkLst>
            <pc:docMk/>
            <pc:sldMk cId="3839236696" sldId="258"/>
            <ac:picMk id="16" creationId="{A19470EA-C521-41ED-2213-A9E31DA4801B}"/>
          </ac:picMkLst>
        </pc:picChg>
        <pc:picChg chg="add mod ord">
          <ac:chgData name="Donald Maffly" userId="946fdd162137e91a" providerId="LiveId" clId="{BDC86A8C-782B-4737-A2F3-CA3DAA3D73B5}" dt="2024-10-02T16:59:42.234" v="1534" actId="14100"/>
          <ac:picMkLst>
            <pc:docMk/>
            <pc:sldMk cId="3839236696" sldId="258"/>
            <ac:picMk id="20" creationId="{DED99D5E-048E-5913-6BB3-C9CD18E84947}"/>
          </ac:picMkLst>
        </pc:picChg>
      </pc:sldChg>
      <pc:sldChg chg="addSp delSp modSp mod">
        <pc:chgData name="Donald Maffly" userId="946fdd162137e91a" providerId="LiveId" clId="{BDC86A8C-782B-4737-A2F3-CA3DAA3D73B5}" dt="2024-10-03T18:53:07.561" v="7185" actId="1037"/>
        <pc:sldMkLst>
          <pc:docMk/>
          <pc:sldMk cId="3551233549" sldId="259"/>
        </pc:sldMkLst>
        <pc:spChg chg="del mod">
          <ac:chgData name="Donald Maffly" userId="946fdd162137e91a" providerId="LiveId" clId="{BDC86A8C-782B-4737-A2F3-CA3DAA3D73B5}" dt="2024-10-03T02:52:26.086" v="4375"/>
          <ac:spMkLst>
            <pc:docMk/>
            <pc:sldMk cId="3551233549" sldId="259"/>
            <ac:spMk id="2" creationId="{5203402F-CCD3-2FC2-E928-72858BB5497C}"/>
          </ac:spMkLst>
        </pc:spChg>
        <pc:spChg chg="mod">
          <ac:chgData name="Donald Maffly" userId="946fdd162137e91a" providerId="LiveId" clId="{BDC86A8C-782B-4737-A2F3-CA3DAA3D73B5}" dt="2024-10-03T02:50:39.330" v="4367" actId="20577"/>
          <ac:spMkLst>
            <pc:docMk/>
            <pc:sldMk cId="3551233549" sldId="259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2T17:02:38.121" v="1549" actId="20577"/>
          <ac:spMkLst>
            <pc:docMk/>
            <pc:sldMk cId="3551233549" sldId="259"/>
            <ac:spMk id="4" creationId="{A55F921E-EA09-EED5-270B-7E09DD3FA58B}"/>
          </ac:spMkLst>
        </pc:spChg>
        <pc:spChg chg="mod">
          <ac:chgData name="Donald Maffly" userId="946fdd162137e91a" providerId="LiveId" clId="{BDC86A8C-782B-4737-A2F3-CA3DAA3D73B5}" dt="2024-10-03T18:53:07.561" v="7185" actId="1037"/>
          <ac:spMkLst>
            <pc:docMk/>
            <pc:sldMk cId="3551233549" sldId="259"/>
            <ac:spMk id="5" creationId="{40668A9E-8E20-9A33-6145-EF0D9528541F}"/>
          </ac:spMkLst>
        </pc:spChg>
        <pc:picChg chg="add mod">
          <ac:chgData name="Donald Maffly" userId="946fdd162137e91a" providerId="LiveId" clId="{BDC86A8C-782B-4737-A2F3-CA3DAA3D73B5}" dt="2024-10-03T02:52:34.100" v="4377" actId="1076"/>
          <ac:picMkLst>
            <pc:docMk/>
            <pc:sldMk cId="3551233549" sldId="259"/>
            <ac:picMk id="6" creationId="{8DBB0E05-2F3C-75E1-A5D6-5ED74BAFB826}"/>
          </ac:picMkLst>
        </pc:picChg>
      </pc:sldChg>
      <pc:sldChg chg="add del">
        <pc:chgData name="Donald Maffly" userId="946fdd162137e91a" providerId="LiveId" clId="{BDC86A8C-782B-4737-A2F3-CA3DAA3D73B5}" dt="2024-10-02T18:57:02.253" v="3886" actId="47"/>
        <pc:sldMkLst>
          <pc:docMk/>
          <pc:sldMk cId="2034699320" sldId="260"/>
        </pc:sldMkLst>
      </pc:sldChg>
      <pc:sldChg chg="modSp new add del mod">
        <pc:chgData name="Donald Maffly" userId="946fdd162137e91a" providerId="LiveId" clId="{BDC86A8C-782B-4737-A2F3-CA3DAA3D73B5}" dt="2024-10-03T03:10:25.911" v="4531" actId="47"/>
        <pc:sldMkLst>
          <pc:docMk/>
          <pc:sldMk cId="1971634993" sldId="262"/>
        </pc:sldMkLst>
        <pc:spChg chg="mod">
          <ac:chgData name="Donald Maffly" userId="946fdd162137e91a" providerId="LiveId" clId="{BDC86A8C-782B-4737-A2F3-CA3DAA3D73B5}" dt="2024-10-02T17:41:13.808" v="2277" actId="20577"/>
          <ac:spMkLst>
            <pc:docMk/>
            <pc:sldMk cId="1971634993" sldId="262"/>
            <ac:spMk id="3" creationId="{4A4EFF47-429B-7C01-8695-0D392F3B85A4}"/>
          </ac:spMkLst>
        </pc:spChg>
      </pc:sldChg>
      <pc:sldChg chg="modSp add del mod">
        <pc:chgData name="Donald Maffly" userId="946fdd162137e91a" providerId="LiveId" clId="{BDC86A8C-782B-4737-A2F3-CA3DAA3D73B5}" dt="2024-10-03T02:51:38.493" v="4372" actId="47"/>
        <pc:sldMkLst>
          <pc:docMk/>
          <pc:sldMk cId="1308037107" sldId="263"/>
        </pc:sldMkLst>
        <pc:spChg chg="mod">
          <ac:chgData name="Donald Maffly" userId="946fdd162137e91a" providerId="LiveId" clId="{BDC86A8C-782B-4737-A2F3-CA3DAA3D73B5}" dt="2024-10-02T19:03:16.267" v="4125" actId="20577"/>
          <ac:spMkLst>
            <pc:docMk/>
            <pc:sldMk cId="1308037107" sldId="263"/>
            <ac:spMk id="3" creationId="{8A826A2D-21F5-F32C-FCC1-EC51466849CB}"/>
          </ac:spMkLst>
        </pc:spChg>
        <pc:spChg chg="mod">
          <ac:chgData name="Donald Maffly" userId="946fdd162137e91a" providerId="LiveId" clId="{BDC86A8C-782B-4737-A2F3-CA3DAA3D73B5}" dt="2024-10-02T17:08:41.638" v="1768" actId="20577"/>
          <ac:spMkLst>
            <pc:docMk/>
            <pc:sldMk cId="1308037107" sldId="263"/>
            <ac:spMk id="4" creationId="{9F10F543-4F20-DA81-4D8A-D5B839115128}"/>
          </ac:spMkLst>
        </pc:spChg>
        <pc:spChg chg="mod">
          <ac:chgData name="Donald Maffly" userId="946fdd162137e91a" providerId="LiveId" clId="{BDC86A8C-782B-4737-A2F3-CA3DAA3D73B5}" dt="2024-10-02T17:07:15.529" v="1689"/>
          <ac:spMkLst>
            <pc:docMk/>
            <pc:sldMk cId="1308037107" sldId="263"/>
            <ac:spMk id="5" creationId="{7E0AD946-47A6-2D11-66A6-FAE0C43ACFF7}"/>
          </ac:spMkLst>
        </pc:spChg>
        <pc:spChg chg="mod">
          <ac:chgData name="Donald Maffly" userId="946fdd162137e91a" providerId="LiveId" clId="{BDC86A8C-782B-4737-A2F3-CA3DAA3D73B5}" dt="2024-10-02T19:00:17.002" v="4064" actId="20577"/>
          <ac:spMkLst>
            <pc:docMk/>
            <pc:sldMk cId="1308037107" sldId="263"/>
            <ac:spMk id="9" creationId="{A10950B6-2075-6447-D50B-A03A6BBD87B6}"/>
          </ac:spMkLst>
        </pc:spChg>
      </pc:sldChg>
      <pc:sldChg chg="modSp new del mod">
        <pc:chgData name="Donald Maffly" userId="946fdd162137e91a" providerId="LiveId" clId="{BDC86A8C-782B-4737-A2F3-CA3DAA3D73B5}" dt="2024-10-02T04:11:34.101" v="1260" actId="47"/>
        <pc:sldMkLst>
          <pc:docMk/>
          <pc:sldMk cId="4031828635" sldId="263"/>
        </pc:sldMkLst>
        <pc:spChg chg="mod">
          <ac:chgData name="Donald Maffly" userId="946fdd162137e91a" providerId="LiveId" clId="{BDC86A8C-782B-4737-A2F3-CA3DAA3D73B5}" dt="2024-10-02T04:11:16.577" v="1259" actId="20577"/>
          <ac:spMkLst>
            <pc:docMk/>
            <pc:sldMk cId="4031828635" sldId="263"/>
            <ac:spMk id="2" creationId="{3B82C6C2-3278-5837-190D-A1A81A6F3FF7}"/>
          </ac:spMkLst>
        </pc:spChg>
      </pc:sldChg>
      <pc:sldChg chg="modSp add del mod">
        <pc:chgData name="Donald Maffly" userId="946fdd162137e91a" providerId="LiveId" clId="{BDC86A8C-782B-4737-A2F3-CA3DAA3D73B5}" dt="2024-10-03T02:49:28.060" v="4347" actId="47"/>
        <pc:sldMkLst>
          <pc:docMk/>
          <pc:sldMk cId="77387082" sldId="264"/>
        </pc:sldMkLst>
        <pc:spChg chg="mod">
          <ac:chgData name="Donald Maffly" userId="946fdd162137e91a" providerId="LiveId" clId="{BDC86A8C-782B-4737-A2F3-CA3DAA3D73B5}" dt="2024-10-03T02:47:38.517" v="4290" actId="20577"/>
          <ac:spMkLst>
            <pc:docMk/>
            <pc:sldMk cId="77387082" sldId="264"/>
            <ac:spMk id="3" creationId="{8A826A2D-21F5-F32C-FCC1-EC51466849CB}"/>
          </ac:spMkLst>
        </pc:spChg>
        <pc:spChg chg="mod">
          <ac:chgData name="Donald Maffly" userId="946fdd162137e91a" providerId="LiveId" clId="{BDC86A8C-782B-4737-A2F3-CA3DAA3D73B5}" dt="2024-10-02T17:11:57.774" v="1770"/>
          <ac:spMkLst>
            <pc:docMk/>
            <pc:sldMk cId="77387082" sldId="264"/>
            <ac:spMk id="9" creationId="{A10950B6-2075-6447-D50B-A03A6BBD87B6}"/>
          </ac:spMkLst>
        </pc:spChg>
      </pc:sldChg>
      <pc:sldChg chg="addSp delSp modSp add mod">
        <pc:chgData name="Donald Maffly" userId="946fdd162137e91a" providerId="LiveId" clId="{BDC86A8C-782B-4737-A2F3-CA3DAA3D73B5}" dt="2024-10-03T18:52:40.321" v="7177" actId="1037"/>
        <pc:sldMkLst>
          <pc:docMk/>
          <pc:sldMk cId="2141193296" sldId="265"/>
        </pc:sldMkLst>
        <pc:spChg chg="del mod">
          <ac:chgData name="Donald Maffly" userId="946fdd162137e91a" providerId="LiveId" clId="{BDC86A8C-782B-4737-A2F3-CA3DAA3D73B5}" dt="2024-10-03T04:07:15.089" v="5254" actId="931"/>
          <ac:spMkLst>
            <pc:docMk/>
            <pc:sldMk cId="2141193296" sldId="265"/>
            <ac:spMk id="2" creationId="{5203402F-CCD3-2FC2-E928-72858BB5497C}"/>
          </ac:spMkLst>
        </pc:spChg>
        <pc:spChg chg="mod">
          <ac:chgData name="Donald Maffly" userId="946fdd162137e91a" providerId="LiveId" clId="{BDC86A8C-782B-4737-A2F3-CA3DAA3D73B5}" dt="2024-10-03T04:06:49.103" v="5250" actId="20577"/>
          <ac:spMkLst>
            <pc:docMk/>
            <pc:sldMk cId="2141193296" sldId="265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52:40.321" v="7177" actId="1037"/>
          <ac:spMkLst>
            <pc:docMk/>
            <pc:sldMk cId="2141193296" sldId="265"/>
            <ac:spMk id="5" creationId="{40668A9E-8E20-9A33-6145-EF0D9528541F}"/>
          </ac:spMkLst>
        </pc:spChg>
        <pc:picChg chg="add del mod">
          <ac:chgData name="Donald Maffly" userId="946fdd162137e91a" providerId="LiveId" clId="{BDC86A8C-782B-4737-A2F3-CA3DAA3D73B5}" dt="2024-10-03T04:06:52.217" v="5251" actId="478"/>
          <ac:picMkLst>
            <pc:docMk/>
            <pc:sldMk cId="2141193296" sldId="265"/>
            <ac:picMk id="6" creationId="{E70D3C2C-61F9-1E45-21D7-AE41222C29A6}"/>
          </ac:picMkLst>
        </pc:picChg>
        <pc:picChg chg="add mod">
          <ac:chgData name="Donald Maffly" userId="946fdd162137e91a" providerId="LiveId" clId="{BDC86A8C-782B-4737-A2F3-CA3DAA3D73B5}" dt="2024-10-02T17:26:49.209" v="2067"/>
          <ac:picMkLst>
            <pc:docMk/>
            <pc:sldMk cId="2141193296" sldId="265"/>
            <ac:picMk id="7" creationId="{D917E276-0BB5-0DF6-9899-5B1D78239D47}"/>
          </ac:picMkLst>
        </pc:picChg>
        <pc:picChg chg="add mod">
          <ac:chgData name="Donald Maffly" userId="946fdd162137e91a" providerId="LiveId" clId="{BDC86A8C-782B-4737-A2F3-CA3DAA3D73B5}" dt="2024-10-03T04:07:24.491" v="5257" actId="1076"/>
          <ac:picMkLst>
            <pc:docMk/>
            <pc:sldMk cId="2141193296" sldId="265"/>
            <ac:picMk id="9" creationId="{D5430898-7FEC-B2A7-332C-6D3F3F8607FE}"/>
          </ac:picMkLst>
        </pc:picChg>
      </pc:sldChg>
      <pc:sldChg chg="addSp delSp modSp add mod">
        <pc:chgData name="Donald Maffly" userId="946fdd162137e91a" providerId="LiveId" clId="{BDC86A8C-782B-4737-A2F3-CA3DAA3D73B5}" dt="2024-10-03T18:52:09.082" v="7173" actId="1037"/>
        <pc:sldMkLst>
          <pc:docMk/>
          <pc:sldMk cId="66237065" sldId="266"/>
        </pc:sldMkLst>
        <pc:spChg chg="del mod">
          <ac:chgData name="Donald Maffly" userId="946fdd162137e91a" providerId="LiveId" clId="{BDC86A8C-782B-4737-A2F3-CA3DAA3D73B5}" dt="2024-10-02T17:31:03.680" v="2093" actId="22"/>
          <ac:spMkLst>
            <pc:docMk/>
            <pc:sldMk cId="66237065" sldId="266"/>
            <ac:spMk id="2" creationId="{5203402F-CCD3-2FC2-E928-72858BB5497C}"/>
          </ac:spMkLst>
        </pc:spChg>
        <pc:spChg chg="mod">
          <ac:chgData name="Donald Maffly" userId="946fdd162137e91a" providerId="LiveId" clId="{BDC86A8C-782B-4737-A2F3-CA3DAA3D73B5}" dt="2024-10-02T17:27:12.100" v="2088" actId="20577"/>
          <ac:spMkLst>
            <pc:docMk/>
            <pc:sldMk cId="66237065" sldId="266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52:09.082" v="7173" actId="1037"/>
          <ac:spMkLst>
            <pc:docMk/>
            <pc:sldMk cId="66237065" sldId="266"/>
            <ac:spMk id="5" creationId="{40668A9E-8E20-9A33-6145-EF0D9528541F}"/>
          </ac:spMkLst>
        </pc:spChg>
        <pc:picChg chg="del">
          <ac:chgData name="Donald Maffly" userId="946fdd162137e91a" providerId="LiveId" clId="{BDC86A8C-782B-4737-A2F3-CA3DAA3D73B5}" dt="2024-10-02T17:27:14.496" v="2089" actId="478"/>
          <ac:picMkLst>
            <pc:docMk/>
            <pc:sldMk cId="66237065" sldId="266"/>
            <ac:picMk id="6" creationId="{E70D3C2C-61F9-1E45-21D7-AE41222C29A6}"/>
          </ac:picMkLst>
        </pc:picChg>
        <pc:picChg chg="add mod ord">
          <ac:chgData name="Donald Maffly" userId="946fdd162137e91a" providerId="LiveId" clId="{BDC86A8C-782B-4737-A2F3-CA3DAA3D73B5}" dt="2024-10-02T17:31:31.125" v="2100" actId="1076"/>
          <ac:picMkLst>
            <pc:docMk/>
            <pc:sldMk cId="66237065" sldId="266"/>
            <ac:picMk id="8" creationId="{2A33FC91-6FC6-0D7B-E269-D451EC5F4846}"/>
          </ac:picMkLst>
        </pc:picChg>
      </pc:sldChg>
      <pc:sldChg chg="addSp delSp modSp add mod">
        <pc:chgData name="Donald Maffly" userId="946fdd162137e91a" providerId="LiveId" clId="{BDC86A8C-782B-4737-A2F3-CA3DAA3D73B5}" dt="2024-10-03T18:51:58.513" v="7171" actId="1037"/>
        <pc:sldMkLst>
          <pc:docMk/>
          <pc:sldMk cId="3314859884" sldId="267"/>
        </pc:sldMkLst>
        <pc:spChg chg="mod">
          <ac:chgData name="Donald Maffly" userId="946fdd162137e91a" providerId="LiveId" clId="{BDC86A8C-782B-4737-A2F3-CA3DAA3D73B5}" dt="2024-10-02T17:32:46.028" v="2112" actId="20577"/>
          <ac:spMkLst>
            <pc:docMk/>
            <pc:sldMk cId="3314859884" sldId="267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51:58.513" v="7171" actId="1037"/>
          <ac:spMkLst>
            <pc:docMk/>
            <pc:sldMk cId="3314859884" sldId="267"/>
            <ac:spMk id="5" creationId="{40668A9E-8E20-9A33-6145-EF0D9528541F}"/>
          </ac:spMkLst>
        </pc:spChg>
        <pc:picChg chg="add del mod">
          <ac:chgData name="Donald Maffly" userId="946fdd162137e91a" providerId="LiveId" clId="{BDC86A8C-782B-4737-A2F3-CA3DAA3D73B5}" dt="2024-10-02T17:36:17.296" v="2119" actId="478"/>
          <ac:picMkLst>
            <pc:docMk/>
            <pc:sldMk cId="3314859884" sldId="267"/>
            <ac:picMk id="6" creationId="{1EF73A40-6016-7639-6B2E-F043C75FCE84}"/>
          </ac:picMkLst>
        </pc:picChg>
        <pc:picChg chg="del">
          <ac:chgData name="Donald Maffly" userId="946fdd162137e91a" providerId="LiveId" clId="{BDC86A8C-782B-4737-A2F3-CA3DAA3D73B5}" dt="2024-10-02T17:32:50.684" v="2113" actId="478"/>
          <ac:picMkLst>
            <pc:docMk/>
            <pc:sldMk cId="3314859884" sldId="267"/>
            <ac:picMk id="8" creationId="{2A33FC91-6FC6-0D7B-E269-D451EC5F4846}"/>
          </ac:picMkLst>
        </pc:picChg>
        <pc:picChg chg="add mod">
          <ac:chgData name="Donald Maffly" userId="946fdd162137e91a" providerId="LiveId" clId="{BDC86A8C-782B-4737-A2F3-CA3DAA3D73B5}" dt="2024-10-02T17:36:42.288" v="2127" actId="14100"/>
          <ac:picMkLst>
            <pc:docMk/>
            <pc:sldMk cId="3314859884" sldId="267"/>
            <ac:picMk id="9" creationId="{D166EB75-3220-6898-2565-70963F7187E6}"/>
          </ac:picMkLst>
        </pc:picChg>
      </pc:sldChg>
      <pc:sldChg chg="addSp modSp add mod ord">
        <pc:chgData name="Donald Maffly" userId="946fdd162137e91a" providerId="LiveId" clId="{BDC86A8C-782B-4737-A2F3-CA3DAA3D73B5}" dt="2024-10-03T18:56:19.936" v="7197" actId="20577"/>
        <pc:sldMkLst>
          <pc:docMk/>
          <pc:sldMk cId="201068249" sldId="268"/>
        </pc:sldMkLst>
        <pc:spChg chg="mod">
          <ac:chgData name="Donald Maffly" userId="946fdd162137e91a" providerId="LiveId" clId="{BDC86A8C-782B-4737-A2F3-CA3DAA3D73B5}" dt="2024-10-03T17:42:53.653" v="5903" actId="20577"/>
          <ac:spMkLst>
            <pc:docMk/>
            <pc:sldMk cId="201068249" sldId="268"/>
            <ac:spMk id="2" creationId="{5203402F-CCD3-2FC2-E928-72858BB5497C}"/>
          </ac:spMkLst>
        </pc:spChg>
        <pc:spChg chg="mod">
          <ac:chgData name="Donald Maffly" userId="946fdd162137e91a" providerId="LiveId" clId="{BDC86A8C-782B-4737-A2F3-CA3DAA3D73B5}" dt="2024-10-03T18:56:19.936" v="7197" actId="20577"/>
          <ac:spMkLst>
            <pc:docMk/>
            <pc:sldMk cId="201068249" sldId="268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53:53.306" v="7189" actId="1037"/>
          <ac:spMkLst>
            <pc:docMk/>
            <pc:sldMk cId="201068249" sldId="268"/>
            <ac:spMk id="5" creationId="{40668A9E-8E20-9A33-6145-EF0D9528541F}"/>
          </ac:spMkLst>
        </pc:spChg>
        <pc:spChg chg="add mod">
          <ac:chgData name="Donald Maffly" userId="946fdd162137e91a" providerId="LiveId" clId="{BDC86A8C-782B-4737-A2F3-CA3DAA3D73B5}" dt="2024-10-03T17:43:14.648" v="5904"/>
          <ac:spMkLst>
            <pc:docMk/>
            <pc:sldMk cId="201068249" sldId="268"/>
            <ac:spMk id="6" creationId="{35B600EE-C44A-53F5-1754-D65913465FE5}"/>
          </ac:spMkLst>
        </pc:spChg>
      </pc:sldChg>
      <pc:sldChg chg="addSp delSp modSp add mod ord">
        <pc:chgData name="Donald Maffly" userId="946fdd162137e91a" providerId="LiveId" clId="{BDC86A8C-782B-4737-A2F3-CA3DAA3D73B5}" dt="2024-10-03T18:56:48.577" v="7229" actId="20577"/>
        <pc:sldMkLst>
          <pc:docMk/>
          <pc:sldMk cId="3734593495" sldId="269"/>
        </pc:sldMkLst>
        <pc:spChg chg="mod">
          <ac:chgData name="Donald Maffly" userId="946fdd162137e91a" providerId="LiveId" clId="{BDC86A8C-782B-4737-A2F3-CA3DAA3D73B5}" dt="2024-10-03T18:56:48.577" v="7229" actId="20577"/>
          <ac:spMkLst>
            <pc:docMk/>
            <pc:sldMk cId="3734593495" sldId="269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48:25.187" v="7149" actId="1037"/>
          <ac:spMkLst>
            <pc:docMk/>
            <pc:sldMk cId="3734593495" sldId="269"/>
            <ac:spMk id="5" creationId="{40668A9E-8E20-9A33-6145-EF0D9528541F}"/>
          </ac:spMkLst>
        </pc:spChg>
        <pc:spChg chg="add mod">
          <ac:chgData name="Donald Maffly" userId="946fdd162137e91a" providerId="LiveId" clId="{BDC86A8C-782B-4737-A2F3-CA3DAA3D73B5}" dt="2024-10-03T17:24:33.558" v="5706" actId="20577"/>
          <ac:spMkLst>
            <pc:docMk/>
            <pc:sldMk cId="3734593495" sldId="269"/>
            <ac:spMk id="6" creationId="{A21B4781-5CE9-7ED5-B39E-B3E781B9A2FA}"/>
          </ac:spMkLst>
        </pc:spChg>
        <pc:picChg chg="del">
          <ac:chgData name="Donald Maffly" userId="946fdd162137e91a" providerId="LiveId" clId="{BDC86A8C-782B-4737-A2F3-CA3DAA3D73B5}" dt="2024-10-02T17:41:39.018" v="2321" actId="478"/>
          <ac:picMkLst>
            <pc:docMk/>
            <pc:sldMk cId="3734593495" sldId="269"/>
            <ac:picMk id="9" creationId="{D166EB75-3220-6898-2565-70963F7187E6}"/>
          </ac:picMkLst>
        </pc:picChg>
      </pc:sldChg>
      <pc:sldChg chg="modSp add mod ord">
        <pc:chgData name="Donald Maffly" userId="946fdd162137e91a" providerId="LiveId" clId="{BDC86A8C-782B-4737-A2F3-CA3DAA3D73B5}" dt="2024-10-03T18:51:45.744" v="7169" actId="1037"/>
        <pc:sldMkLst>
          <pc:docMk/>
          <pc:sldMk cId="3212398675" sldId="270"/>
        </pc:sldMkLst>
        <pc:spChg chg="mod">
          <ac:chgData name="Donald Maffly" userId="946fdd162137e91a" providerId="LiveId" clId="{BDC86A8C-782B-4737-A2F3-CA3DAA3D73B5}" dt="2024-10-03T18:36:55.332" v="7006" actId="20577"/>
          <ac:spMkLst>
            <pc:docMk/>
            <pc:sldMk cId="3212398675" sldId="270"/>
            <ac:spMk id="2" creationId="{5203402F-CCD3-2FC2-E928-72858BB5497C}"/>
          </ac:spMkLst>
        </pc:spChg>
        <pc:spChg chg="mod">
          <ac:chgData name="Donald Maffly" userId="946fdd162137e91a" providerId="LiveId" clId="{BDC86A8C-782B-4737-A2F3-CA3DAA3D73B5}" dt="2024-10-03T02:56:26.834" v="4453" actId="20577"/>
          <ac:spMkLst>
            <pc:docMk/>
            <pc:sldMk cId="3212398675" sldId="270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51:45.744" v="7169" actId="1037"/>
          <ac:spMkLst>
            <pc:docMk/>
            <pc:sldMk cId="3212398675" sldId="270"/>
            <ac:spMk id="5" creationId="{40668A9E-8E20-9A33-6145-EF0D9528541F}"/>
          </ac:spMkLst>
        </pc:spChg>
      </pc:sldChg>
      <pc:sldChg chg="addSp modSp add mod ord">
        <pc:chgData name="Donald Maffly" userId="946fdd162137e91a" providerId="LiveId" clId="{BDC86A8C-782B-4737-A2F3-CA3DAA3D73B5}" dt="2024-10-03T18:51:28.856" v="7167" actId="1037"/>
        <pc:sldMkLst>
          <pc:docMk/>
          <pc:sldMk cId="1684689036" sldId="271"/>
        </pc:sldMkLst>
        <pc:spChg chg="mod">
          <ac:chgData name="Donald Maffly" userId="946fdd162137e91a" providerId="LiveId" clId="{BDC86A8C-782B-4737-A2F3-CA3DAA3D73B5}" dt="2024-10-02T19:07:46.378" v="4199" actId="20577"/>
          <ac:spMkLst>
            <pc:docMk/>
            <pc:sldMk cId="1684689036" sldId="271"/>
            <ac:spMk id="2" creationId="{5203402F-CCD3-2FC2-E928-72858BB5497C}"/>
          </ac:spMkLst>
        </pc:spChg>
        <pc:spChg chg="mod">
          <ac:chgData name="Donald Maffly" userId="946fdd162137e91a" providerId="LiveId" clId="{BDC86A8C-782B-4737-A2F3-CA3DAA3D73B5}" dt="2024-10-02T19:08:55.082" v="4212" actId="20577"/>
          <ac:spMkLst>
            <pc:docMk/>
            <pc:sldMk cId="1684689036" sldId="271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51:28.856" v="7167" actId="1037"/>
          <ac:spMkLst>
            <pc:docMk/>
            <pc:sldMk cId="1684689036" sldId="271"/>
            <ac:spMk id="5" creationId="{40668A9E-8E20-9A33-6145-EF0D9528541F}"/>
          </ac:spMkLst>
        </pc:spChg>
        <pc:picChg chg="add mod">
          <ac:chgData name="Donald Maffly" userId="946fdd162137e91a" providerId="LiveId" clId="{BDC86A8C-782B-4737-A2F3-CA3DAA3D73B5}" dt="2024-10-02T19:08:45.040" v="4204"/>
          <ac:picMkLst>
            <pc:docMk/>
            <pc:sldMk cId="1684689036" sldId="271"/>
            <ac:picMk id="6" creationId="{B32C10EC-9A11-C084-19EE-DA75607B7F2C}"/>
          </ac:picMkLst>
        </pc:picChg>
      </pc:sldChg>
      <pc:sldChg chg="modSp add mod">
        <pc:chgData name="Donald Maffly" userId="946fdd162137e91a" providerId="LiveId" clId="{BDC86A8C-782B-4737-A2F3-CA3DAA3D73B5}" dt="2024-10-03T18:49:51.755" v="7163" actId="1037"/>
        <pc:sldMkLst>
          <pc:docMk/>
          <pc:sldMk cId="2234610979" sldId="272"/>
        </pc:sldMkLst>
        <pc:spChg chg="mod">
          <ac:chgData name="Donald Maffly" userId="946fdd162137e91a" providerId="LiveId" clId="{BDC86A8C-782B-4737-A2F3-CA3DAA3D73B5}" dt="2024-10-03T18:00:12.533" v="6815" actId="20577"/>
          <ac:spMkLst>
            <pc:docMk/>
            <pc:sldMk cId="2234610979" sldId="272"/>
            <ac:spMk id="2" creationId="{5203402F-CCD3-2FC2-E928-72858BB5497C}"/>
          </ac:spMkLst>
        </pc:spChg>
        <pc:spChg chg="mod">
          <ac:chgData name="Donald Maffly" userId="946fdd162137e91a" providerId="LiveId" clId="{BDC86A8C-782B-4737-A2F3-CA3DAA3D73B5}" dt="2024-10-02T18:55:55.674" v="3885" actId="20577"/>
          <ac:spMkLst>
            <pc:docMk/>
            <pc:sldMk cId="2234610979" sldId="272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49:51.755" v="7163" actId="1037"/>
          <ac:spMkLst>
            <pc:docMk/>
            <pc:sldMk cId="2234610979" sldId="272"/>
            <ac:spMk id="5" creationId="{40668A9E-8E20-9A33-6145-EF0D9528541F}"/>
          </ac:spMkLst>
        </pc:spChg>
      </pc:sldChg>
      <pc:sldChg chg="modSp add mod ord">
        <pc:chgData name="Donald Maffly" userId="946fdd162137e91a" providerId="LiveId" clId="{BDC86A8C-782B-4737-A2F3-CA3DAA3D73B5}" dt="2024-10-03T18:49:43.514" v="7161" actId="1037"/>
        <pc:sldMkLst>
          <pc:docMk/>
          <pc:sldMk cId="1092990660" sldId="273"/>
        </pc:sldMkLst>
        <pc:spChg chg="mod">
          <ac:chgData name="Donald Maffly" userId="946fdd162137e91a" providerId="LiveId" clId="{BDC86A8C-782B-4737-A2F3-CA3DAA3D73B5}" dt="2024-10-03T17:10:36.393" v="5423" actId="313"/>
          <ac:spMkLst>
            <pc:docMk/>
            <pc:sldMk cId="1092990660" sldId="273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49:43.514" v="7161" actId="1037"/>
          <ac:spMkLst>
            <pc:docMk/>
            <pc:sldMk cId="1092990660" sldId="273"/>
            <ac:spMk id="5" creationId="{40668A9E-8E20-9A33-6145-EF0D9528541F}"/>
          </ac:spMkLst>
        </pc:spChg>
        <pc:spChg chg="mod">
          <ac:chgData name="Donald Maffly" userId="946fdd162137e91a" providerId="LiveId" clId="{BDC86A8C-782B-4737-A2F3-CA3DAA3D73B5}" dt="2024-10-03T17:09:35.708" v="5415" actId="20577"/>
          <ac:spMkLst>
            <pc:docMk/>
            <pc:sldMk cId="1092990660" sldId="273"/>
            <ac:spMk id="6" creationId="{A21B4781-5CE9-7ED5-B39E-B3E781B9A2FA}"/>
          </ac:spMkLst>
        </pc:spChg>
      </pc:sldChg>
      <pc:sldChg chg="addSp delSp modSp add mod ord">
        <pc:chgData name="Donald Maffly" userId="946fdd162137e91a" providerId="LiveId" clId="{BDC86A8C-782B-4737-A2F3-CA3DAA3D73B5}" dt="2024-10-03T18:49:26.889" v="7157" actId="1037"/>
        <pc:sldMkLst>
          <pc:docMk/>
          <pc:sldMk cId="2758361748" sldId="274"/>
        </pc:sldMkLst>
        <pc:spChg chg="add mod">
          <ac:chgData name="Donald Maffly" userId="946fdd162137e91a" providerId="LiveId" clId="{BDC86A8C-782B-4737-A2F3-CA3DAA3D73B5}" dt="2024-10-03T03:05:00.539" v="4494" actId="1076"/>
          <ac:spMkLst>
            <pc:docMk/>
            <pc:sldMk cId="2758361748" sldId="274"/>
            <ac:spMk id="2" creationId="{AB394C53-1622-51B9-AB39-18C9B22F5C48}"/>
          </ac:spMkLst>
        </pc:spChg>
        <pc:spChg chg="mod">
          <ac:chgData name="Donald Maffly" userId="946fdd162137e91a" providerId="LiveId" clId="{BDC86A8C-782B-4737-A2F3-CA3DAA3D73B5}" dt="2024-10-03T03:05:53.562" v="4496" actId="1076"/>
          <ac:spMkLst>
            <pc:docMk/>
            <pc:sldMk cId="2758361748" sldId="274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03:05:00.539" v="4494" actId="1076"/>
          <ac:spMkLst>
            <pc:docMk/>
            <pc:sldMk cId="2758361748" sldId="274"/>
            <ac:spMk id="4" creationId="{A55F921E-EA09-EED5-270B-7E09DD3FA58B}"/>
          </ac:spMkLst>
        </pc:spChg>
        <pc:spChg chg="mod">
          <ac:chgData name="Donald Maffly" userId="946fdd162137e91a" providerId="LiveId" clId="{BDC86A8C-782B-4737-A2F3-CA3DAA3D73B5}" dt="2024-10-03T18:49:26.889" v="7157" actId="1037"/>
          <ac:spMkLst>
            <pc:docMk/>
            <pc:sldMk cId="2758361748" sldId="274"/>
            <ac:spMk id="5" creationId="{40668A9E-8E20-9A33-6145-EF0D9528541F}"/>
          </ac:spMkLst>
        </pc:spChg>
        <pc:spChg chg="del mod">
          <ac:chgData name="Donald Maffly" userId="946fdd162137e91a" providerId="LiveId" clId="{BDC86A8C-782B-4737-A2F3-CA3DAA3D73B5}" dt="2024-10-02T19:06:03.263" v="4176"/>
          <ac:spMkLst>
            <pc:docMk/>
            <pc:sldMk cId="2758361748" sldId="274"/>
            <ac:spMk id="6" creationId="{A21B4781-5CE9-7ED5-B39E-B3E781B9A2FA}"/>
          </ac:spMkLst>
        </pc:spChg>
        <pc:spChg chg="add mod">
          <ac:chgData name="Donald Maffly" userId="946fdd162137e91a" providerId="LiveId" clId="{BDC86A8C-782B-4737-A2F3-CA3DAA3D73B5}" dt="2024-10-03T03:05:00.539" v="4494" actId="1076"/>
          <ac:spMkLst>
            <pc:docMk/>
            <pc:sldMk cId="2758361748" sldId="274"/>
            <ac:spMk id="7" creationId="{87847AB3-D3B5-217A-AA7F-DAFCDF0C7316}"/>
          </ac:spMkLst>
        </pc:spChg>
        <pc:spChg chg="mod">
          <ac:chgData name="Donald Maffly" userId="946fdd162137e91a" providerId="LiveId" clId="{BDC86A8C-782B-4737-A2F3-CA3DAA3D73B5}" dt="2024-10-03T00:52:58.025" v="4272" actId="207"/>
          <ac:spMkLst>
            <pc:docMk/>
            <pc:sldMk cId="2758361748" sldId="274"/>
            <ac:spMk id="15" creationId="{24C5CC32-076E-93DC-8013-71F50049984D}"/>
          </ac:spMkLst>
        </pc:spChg>
        <pc:spChg chg="mod">
          <ac:chgData name="Donald Maffly" userId="946fdd162137e91a" providerId="LiveId" clId="{BDC86A8C-782B-4737-A2F3-CA3DAA3D73B5}" dt="2024-10-03T00:53:03.683" v="4273" actId="207"/>
          <ac:spMkLst>
            <pc:docMk/>
            <pc:sldMk cId="2758361748" sldId="274"/>
            <ac:spMk id="16" creationId="{97032AAC-9A31-7A4F-51B7-6321F539536D}"/>
          </ac:spMkLst>
        </pc:spChg>
        <pc:spChg chg="mod">
          <ac:chgData name="Donald Maffly" userId="946fdd162137e91a" providerId="LiveId" clId="{BDC86A8C-782B-4737-A2F3-CA3DAA3D73B5}" dt="2024-10-03T00:53:05.889" v="4274" actId="207"/>
          <ac:spMkLst>
            <pc:docMk/>
            <pc:sldMk cId="2758361748" sldId="274"/>
            <ac:spMk id="17" creationId="{1DA2883E-EECA-7E4D-8AA9-FF541951FC23}"/>
          </ac:spMkLst>
        </pc:spChg>
        <pc:spChg chg="mod">
          <ac:chgData name="Donald Maffly" userId="946fdd162137e91a" providerId="LiveId" clId="{BDC86A8C-782B-4737-A2F3-CA3DAA3D73B5}" dt="2024-10-03T00:53:07.527" v="4275" actId="207"/>
          <ac:spMkLst>
            <pc:docMk/>
            <pc:sldMk cId="2758361748" sldId="274"/>
            <ac:spMk id="18" creationId="{968B1F14-2EB1-5132-82FD-BCF722667CAD}"/>
          </ac:spMkLst>
        </pc:spChg>
        <pc:spChg chg="mod">
          <ac:chgData name="Donald Maffly" userId="946fdd162137e91a" providerId="LiveId" clId="{BDC86A8C-782B-4737-A2F3-CA3DAA3D73B5}" dt="2024-10-03T00:53:09.451" v="4276" actId="207"/>
          <ac:spMkLst>
            <pc:docMk/>
            <pc:sldMk cId="2758361748" sldId="274"/>
            <ac:spMk id="19" creationId="{DE4EB860-63D6-1B63-0734-D4FD7D864C15}"/>
          </ac:spMkLst>
        </pc:spChg>
        <pc:spChg chg="mod">
          <ac:chgData name="Donald Maffly" userId="946fdd162137e91a" providerId="LiveId" clId="{BDC86A8C-782B-4737-A2F3-CA3DAA3D73B5}" dt="2024-10-03T00:49:37.193" v="4258"/>
          <ac:spMkLst>
            <pc:docMk/>
            <pc:sldMk cId="2758361748" sldId="274"/>
            <ac:spMk id="20" creationId="{BC92E3B0-1A82-2B30-AD1D-0479DD283012}"/>
          </ac:spMkLst>
        </pc:spChg>
        <pc:spChg chg="mod">
          <ac:chgData name="Donald Maffly" userId="946fdd162137e91a" providerId="LiveId" clId="{BDC86A8C-782B-4737-A2F3-CA3DAA3D73B5}" dt="2024-10-03T00:50:57.240" v="4266" actId="207"/>
          <ac:spMkLst>
            <pc:docMk/>
            <pc:sldMk cId="2758361748" sldId="274"/>
            <ac:spMk id="21" creationId="{B7C59114-463A-231E-EE06-034696762B82}"/>
          </ac:spMkLst>
        </pc:spChg>
        <pc:spChg chg="mod">
          <ac:chgData name="Donald Maffly" userId="946fdd162137e91a" providerId="LiveId" clId="{BDC86A8C-782B-4737-A2F3-CA3DAA3D73B5}" dt="2024-10-03T00:50:46.362" v="4264" actId="207"/>
          <ac:spMkLst>
            <pc:docMk/>
            <pc:sldMk cId="2758361748" sldId="274"/>
            <ac:spMk id="22" creationId="{2CA7F793-D6D4-1F2A-0CFE-7BD3E258188F}"/>
          </ac:spMkLst>
        </pc:spChg>
        <pc:spChg chg="mod">
          <ac:chgData name="Donald Maffly" userId="946fdd162137e91a" providerId="LiveId" clId="{BDC86A8C-782B-4737-A2F3-CA3DAA3D73B5}" dt="2024-10-03T00:49:37.193" v="4258"/>
          <ac:spMkLst>
            <pc:docMk/>
            <pc:sldMk cId="2758361748" sldId="274"/>
            <ac:spMk id="23" creationId="{79D5CC17-45C1-6626-63F3-47CFDB1B4851}"/>
          </ac:spMkLst>
        </pc:spChg>
        <pc:spChg chg="mod">
          <ac:chgData name="Donald Maffly" userId="946fdd162137e91a" providerId="LiveId" clId="{BDC86A8C-782B-4737-A2F3-CA3DAA3D73B5}" dt="2024-10-03T00:49:37.193" v="4258"/>
          <ac:spMkLst>
            <pc:docMk/>
            <pc:sldMk cId="2758361748" sldId="274"/>
            <ac:spMk id="24" creationId="{F03E91C9-7F57-FD8C-DDE7-9CF672790258}"/>
          </ac:spMkLst>
        </pc:spChg>
        <pc:spChg chg="mod">
          <ac:chgData name="Donald Maffly" userId="946fdd162137e91a" providerId="LiveId" clId="{BDC86A8C-782B-4737-A2F3-CA3DAA3D73B5}" dt="2024-10-03T00:50:51.879" v="4265" actId="207"/>
          <ac:spMkLst>
            <pc:docMk/>
            <pc:sldMk cId="2758361748" sldId="274"/>
            <ac:spMk id="25" creationId="{9C790E66-44E8-4E79-7221-F974FC1F0B06}"/>
          </ac:spMkLst>
        </pc:spChg>
        <pc:spChg chg="mod">
          <ac:chgData name="Donald Maffly" userId="946fdd162137e91a" providerId="LiveId" clId="{BDC86A8C-782B-4737-A2F3-CA3DAA3D73B5}" dt="2024-10-03T00:53:20.639" v="4277" actId="1076"/>
          <ac:spMkLst>
            <pc:docMk/>
            <pc:sldMk cId="2758361748" sldId="274"/>
            <ac:spMk id="26" creationId="{1C55C153-8941-A2CA-704F-3834481E76D9}"/>
          </ac:spMkLst>
        </pc:spChg>
        <pc:spChg chg="mod">
          <ac:chgData name="Donald Maffly" userId="946fdd162137e91a" providerId="LiveId" clId="{BDC86A8C-782B-4737-A2F3-CA3DAA3D73B5}" dt="2024-10-03T00:49:37.193" v="4258"/>
          <ac:spMkLst>
            <pc:docMk/>
            <pc:sldMk cId="2758361748" sldId="274"/>
            <ac:spMk id="27" creationId="{67DB3EF9-7826-144B-3994-8A9FCF5CB702}"/>
          </ac:spMkLst>
        </pc:spChg>
        <pc:spChg chg="mod">
          <ac:chgData name="Donald Maffly" userId="946fdd162137e91a" providerId="LiveId" clId="{BDC86A8C-782B-4737-A2F3-CA3DAA3D73B5}" dt="2024-10-03T00:50:35.140" v="4262" actId="207"/>
          <ac:spMkLst>
            <pc:docMk/>
            <pc:sldMk cId="2758361748" sldId="274"/>
            <ac:spMk id="28" creationId="{685F4957-5DF7-D291-8748-D7F363CA3069}"/>
          </ac:spMkLst>
        </pc:spChg>
        <pc:spChg chg="mod">
          <ac:chgData name="Donald Maffly" userId="946fdd162137e91a" providerId="LiveId" clId="{BDC86A8C-782B-4737-A2F3-CA3DAA3D73B5}" dt="2024-10-03T00:49:37.193" v="4258"/>
          <ac:spMkLst>
            <pc:docMk/>
            <pc:sldMk cId="2758361748" sldId="274"/>
            <ac:spMk id="29" creationId="{A588B57F-6212-CCCE-4FED-16E4CEA90038}"/>
          </ac:spMkLst>
        </pc:spChg>
        <pc:spChg chg="mod">
          <ac:chgData name="Donald Maffly" userId="946fdd162137e91a" providerId="LiveId" clId="{BDC86A8C-782B-4737-A2F3-CA3DAA3D73B5}" dt="2024-10-03T00:53:55.052" v="4278" actId="207"/>
          <ac:spMkLst>
            <pc:docMk/>
            <pc:sldMk cId="2758361748" sldId="274"/>
            <ac:spMk id="30" creationId="{198DB28A-3353-076E-A09D-C48DD8E76D75}"/>
          </ac:spMkLst>
        </pc:spChg>
        <pc:spChg chg="mod">
          <ac:chgData name="Donald Maffly" userId="946fdd162137e91a" providerId="LiveId" clId="{BDC86A8C-782B-4737-A2F3-CA3DAA3D73B5}" dt="2024-10-03T03:00:24.890" v="4472" actId="6549"/>
          <ac:spMkLst>
            <pc:docMk/>
            <pc:sldMk cId="2758361748" sldId="274"/>
            <ac:spMk id="31" creationId="{EAE0165E-A2B8-CD54-34A2-CF3176292EFE}"/>
          </ac:spMkLst>
        </pc:spChg>
        <pc:spChg chg="mod">
          <ac:chgData name="Donald Maffly" userId="946fdd162137e91a" providerId="LiveId" clId="{BDC86A8C-782B-4737-A2F3-CA3DAA3D73B5}" dt="2024-10-03T18:40:26.450" v="7011" actId="207"/>
          <ac:spMkLst>
            <pc:docMk/>
            <pc:sldMk cId="2758361748" sldId="274"/>
            <ac:spMk id="39" creationId="{A0543425-4CF3-BC2F-162B-50FA2AFE63E9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41" creationId="{6E203F6A-AA69-2BBB-FBAC-1EED27370389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42" creationId="{884CE7C4-8DEB-103F-B153-0E4E4C69A511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43" creationId="{8E5B645E-135B-59C6-1BB1-3733F63AB940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44" creationId="{C768D93E-4E9E-D29E-0AAA-4415AB404AFE}"/>
          </ac:spMkLst>
        </pc:spChg>
        <pc:spChg chg="mod">
          <ac:chgData name="Donald Maffly" userId="946fdd162137e91a" providerId="LiveId" clId="{BDC86A8C-782B-4737-A2F3-CA3DAA3D73B5}" dt="2024-10-03T18:40:28.932" v="7012" actId="207"/>
          <ac:spMkLst>
            <pc:docMk/>
            <pc:sldMk cId="2758361748" sldId="274"/>
            <ac:spMk id="45" creationId="{0D19FC51-82CC-C7E6-4702-52292574B4E3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47" creationId="{F04A75E8-49AC-CF76-CA59-448B06D8EFC5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48" creationId="{382E9F04-B24F-1B2D-A4EF-8A258472BC98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49" creationId="{BD5A8692-DB89-DE6F-C6F9-269B4974615D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50" creationId="{09E9135D-288D-7525-F9F1-793C0A294F89}"/>
          </ac:spMkLst>
        </pc:spChg>
        <pc:spChg chg="mod">
          <ac:chgData name="Donald Maffly" userId="946fdd162137e91a" providerId="LiveId" clId="{BDC86A8C-782B-4737-A2F3-CA3DAA3D73B5}" dt="2024-10-03T03:09:06.439" v="4525" actId="207"/>
          <ac:spMkLst>
            <pc:docMk/>
            <pc:sldMk cId="2758361748" sldId="274"/>
            <ac:spMk id="51" creationId="{2AF5F829-28D9-8194-D15A-E7A8A64BD1D4}"/>
          </ac:spMkLst>
        </pc:spChg>
        <pc:spChg chg="mod">
          <ac:chgData name="Donald Maffly" userId="946fdd162137e91a" providerId="LiveId" clId="{BDC86A8C-782B-4737-A2F3-CA3DAA3D73B5}" dt="2024-10-03T03:08:39.197" v="4522" actId="14100"/>
          <ac:spMkLst>
            <pc:docMk/>
            <pc:sldMk cId="2758361748" sldId="274"/>
            <ac:spMk id="52" creationId="{B6F79A4C-7281-B68B-39F4-3DD7790755AC}"/>
          </ac:spMkLst>
        </pc:spChg>
        <pc:spChg chg="mod">
          <ac:chgData name="Donald Maffly" userId="946fdd162137e91a" providerId="LiveId" clId="{BDC86A8C-782B-4737-A2F3-CA3DAA3D73B5}" dt="2024-10-03T03:08:34.666" v="4520" actId="207"/>
          <ac:spMkLst>
            <pc:docMk/>
            <pc:sldMk cId="2758361748" sldId="274"/>
            <ac:spMk id="53" creationId="{30F52462-6030-5911-9524-D5070C71A585}"/>
          </ac:spMkLst>
        </pc:spChg>
        <pc:spChg chg="mod">
          <ac:chgData name="Donald Maffly" userId="946fdd162137e91a" providerId="LiveId" clId="{BDC86A8C-782B-4737-A2F3-CA3DAA3D73B5}" dt="2024-10-03T03:08:37.463" v="4521" actId="207"/>
          <ac:spMkLst>
            <pc:docMk/>
            <pc:sldMk cId="2758361748" sldId="274"/>
            <ac:spMk id="54" creationId="{F100BEF8-45A7-8445-5231-1ABD060841A8}"/>
          </ac:spMkLst>
        </pc:spChg>
        <pc:spChg chg="mod">
          <ac:chgData name="Donald Maffly" userId="946fdd162137e91a" providerId="LiveId" clId="{BDC86A8C-782B-4737-A2F3-CA3DAA3D73B5}" dt="2024-10-03T03:08:23.653" v="4518" actId="207"/>
          <ac:spMkLst>
            <pc:docMk/>
            <pc:sldMk cId="2758361748" sldId="274"/>
            <ac:spMk id="55" creationId="{8946CBBA-403A-DC53-0EED-E4A69155A7B7}"/>
          </ac:spMkLst>
        </pc:spChg>
        <pc:spChg chg="mod">
          <ac:chgData name="Donald Maffly" userId="946fdd162137e91a" providerId="LiveId" clId="{BDC86A8C-782B-4737-A2F3-CA3DAA3D73B5}" dt="2024-10-03T03:08:28.129" v="4519" actId="207"/>
          <ac:spMkLst>
            <pc:docMk/>
            <pc:sldMk cId="2758361748" sldId="274"/>
            <ac:spMk id="56" creationId="{A4047D8F-88CF-3140-51A1-6ECADCFA4D55}"/>
          </ac:spMkLst>
        </pc:spChg>
        <pc:spChg chg="mod">
          <ac:chgData name="Donald Maffly" userId="946fdd162137e91a" providerId="LiveId" clId="{BDC86A8C-782B-4737-A2F3-CA3DAA3D73B5}" dt="2024-10-03T18:40:22.629" v="7010" actId="207"/>
          <ac:spMkLst>
            <pc:docMk/>
            <pc:sldMk cId="2758361748" sldId="274"/>
            <ac:spMk id="71" creationId="{A838B348-703A-1CD4-9ED2-2A2C88FF05BA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73" creationId="{54DB0BB5-227A-6BBD-F812-7AD90CB55E80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74" creationId="{0ED37781-A23D-6A29-C64B-B7EC2A1F0373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75" creationId="{F26B773E-9D7E-1EFC-80A2-33CDC6277649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76" creationId="{7D60D6D0-F920-BA92-F5A9-09C50E4311EE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77" creationId="{B3657108-672C-F233-9182-380A1F325007}"/>
          </ac:spMkLst>
        </pc:spChg>
        <pc:spChg chg="mod">
          <ac:chgData name="Donald Maffly" userId="946fdd162137e91a" providerId="LiveId" clId="{BDC86A8C-782B-4737-A2F3-CA3DAA3D73B5}" dt="2024-10-03T18:40:18.165" v="7009" actId="207"/>
          <ac:spMkLst>
            <pc:docMk/>
            <pc:sldMk cId="2758361748" sldId="274"/>
            <ac:spMk id="78" creationId="{B8E3C8A4-DFD0-8054-5696-0696B75BD91C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80" creationId="{8876BFE3-A37E-0E44-677F-B41EC57BDD95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81" creationId="{17F22DF4-502F-F599-FC98-A5DB6E4B302F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82" creationId="{2ECCDBC8-F4D6-6194-7A69-95B8AD8AB877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83" creationId="{47C03999-7B09-8DB2-B20C-F12507819FC5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84" creationId="{645C6313-189F-C053-B762-E59D307A3802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85" creationId="{384AF1C9-3F4A-724A-309C-3E75E01A5FD7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86" creationId="{1408A5DE-7CE0-B630-AABD-3589C9731AE6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87" creationId="{D307B4D8-2313-5ED7-8B83-DC5DA9C17094}"/>
          </ac:spMkLst>
        </pc:spChg>
        <pc:spChg chg="mod">
          <ac:chgData name="Donald Maffly" userId="946fdd162137e91a" providerId="LiveId" clId="{BDC86A8C-782B-4737-A2F3-CA3DAA3D73B5}" dt="2024-10-03T18:40:04.524" v="7008" actId="207"/>
          <ac:spMkLst>
            <pc:docMk/>
            <pc:sldMk cId="2758361748" sldId="274"/>
            <ac:spMk id="88" creationId="{95CCFAC6-D6A3-0FD2-F2FF-B0A7DA90CEC0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90" creationId="{813F4373-ABD2-B215-9F3F-7C079ECCC6F1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91" creationId="{19431C58-4541-D048-8A34-9C9F80899956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92" creationId="{DA4C1334-BD75-1FAF-2349-2EBCA354C665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93" creationId="{8EF7F6ED-4F98-0B03-08B7-A78C6E8F0E92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94" creationId="{AEE91E8B-5683-174C-FA0D-6272FB0B5604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95" creationId="{6DB3E531-898F-D262-5768-AEE02075B3D9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96" creationId="{85796127-8E30-718B-DEC8-04CAE8E27C24}"/>
          </ac:spMkLst>
        </pc:spChg>
        <pc:spChg chg="mod">
          <ac:chgData name="Donald Maffly" userId="946fdd162137e91a" providerId="LiveId" clId="{BDC86A8C-782B-4737-A2F3-CA3DAA3D73B5}" dt="2024-10-03T17:26:38.198" v="5707" actId="207"/>
          <ac:spMkLst>
            <pc:docMk/>
            <pc:sldMk cId="2758361748" sldId="274"/>
            <ac:spMk id="97" creationId="{50393878-E762-8BC9-2977-AC87BC5C1184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99" creationId="{5D20E861-2478-4C8A-17B5-1D07A2E61D9A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100" creationId="{6A072990-F967-A67E-4463-CA360D6C90CA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101" creationId="{B8BF4D53-DC88-4F6D-0353-4C227D791646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102" creationId="{A2EE9085-1C16-4696-1071-B8C04A615DCE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103" creationId="{E0337EAF-DC68-2585-E257-EF2D16775328}"/>
          </ac:spMkLst>
        </pc:spChg>
        <pc:spChg chg="mod">
          <ac:chgData name="Donald Maffly" userId="946fdd162137e91a" providerId="LiveId" clId="{BDC86A8C-782B-4737-A2F3-CA3DAA3D73B5}" dt="2024-10-03T18:39:45.843" v="7007" actId="207"/>
          <ac:spMkLst>
            <pc:docMk/>
            <pc:sldMk cId="2758361748" sldId="274"/>
            <ac:spMk id="104" creationId="{6D4D4CB2-0454-9CC4-774C-EE652BC97285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106" creationId="{FAB94D0C-337C-C7A9-B26E-D080B519817F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107" creationId="{C0BE5B97-B234-BF90-6DE4-40E50E1C7137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108" creationId="{3BB0DD32-5FEA-17D6-E008-6D1185C92CB2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109" creationId="{9A7F8CDB-AFF4-1588-F46C-C07CB5B53A7B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110" creationId="{C2A80A24-B60B-23BF-975A-A684A1491D65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111" creationId="{22DE7BE9-C5D5-D6B2-480C-A81601BBA876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112" creationId="{5D073024-6168-C917-FA6C-DB4AF48706E7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113" creationId="{E0A2226C-F975-D530-A473-82DA0A2733ED}"/>
          </ac:spMkLst>
        </pc:spChg>
        <pc:spChg chg="mod">
          <ac:chgData name="Donald Maffly" userId="946fdd162137e91a" providerId="LiveId" clId="{BDC86A8C-782B-4737-A2F3-CA3DAA3D73B5}" dt="2024-10-03T03:03:27.938" v="4487"/>
          <ac:spMkLst>
            <pc:docMk/>
            <pc:sldMk cId="2758361748" sldId="274"/>
            <ac:spMk id="114" creationId="{39FDE26C-44D4-2AFF-E68D-BD1BAAFDC731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22" creationId="{84AC9FE0-5EAF-B578-EEF9-6E8467EFE068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24" creationId="{9139EE0F-3912-BDDF-5298-1E03F160A079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25" creationId="{968DD57C-EEC5-D481-1DA0-18BF107796D9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26" creationId="{D904F4BC-95D8-05F7-277F-AAE065A10292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27" creationId="{61D56D40-63D5-DD12-35C3-73D942BF3E49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28" creationId="{861476EC-FB3A-B70F-CCCC-F15E3BB88997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30" creationId="{9DA927E7-4E0F-5014-BB2D-A8A221ECBBA6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31" creationId="{5C76E939-5A8D-FE69-DC0F-AA80707D1B6E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32" creationId="{8A736994-729F-EEC6-6D2B-7593FA27DC21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33" creationId="{7D7CB6AD-8F42-4646-2FFC-78CB01B75873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34" creationId="{49AD8FA8-56D1-7E46-A64F-9EAC092AFE34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35" creationId="{636C804C-9E1D-0697-A409-7A95C7F8CF2D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36" creationId="{099D83EF-94FB-EB73-97C7-7AA60F230E39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37" creationId="{331FA0EA-3D5B-248B-AEC1-D2F148A40D85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38" creationId="{79837074-6901-4B6E-AA6A-A7EAA06BBCF6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39" creationId="{EDA41118-606A-B3F1-2506-02F11385B7C7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54" creationId="{D1D513E5-5195-FB5A-60AD-CB58550FF881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56" creationId="{78752C52-7473-6E87-224D-80D73E7E42F2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57" creationId="{4850A8F1-0423-9E0E-AF0F-7185CCD284F3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58" creationId="{2DE7F8D6-0BFD-4EE6-1E65-7AA0812110F2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59" creationId="{53762414-F7A2-DA7A-CFB7-6E3C33FBD018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60" creationId="{0DE4DBA6-92CE-2F30-43C4-C3F0561A29A3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61" creationId="{73BF1D69-E42E-6433-81E7-7BFE3A3F4D6C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63" creationId="{D5139928-798C-8EA7-131D-6FA3C6628426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64" creationId="{4141CCE8-B8C7-B9A3-173F-E9CEEFBC55CF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65" creationId="{96C36EDB-AC31-37E2-04CF-92834E8F8B3F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66" creationId="{C7BB53E4-9AB6-F771-6FF7-B606F877B42C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67" creationId="{989FC24E-4801-3A89-BD8F-E735A480E3D7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68" creationId="{831FD9FA-EC2F-03EA-662D-981EBBD2D95E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69" creationId="{2CAA6FAA-D816-A82A-5DE1-1A9EE59EBC47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70" creationId="{FD982446-7799-9014-70ED-610196018E9B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71" creationId="{C886F16A-A5D9-9087-2D9D-A0471AFD98DD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73" creationId="{43032A9A-1F07-B720-E996-EEA034CFADB8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74" creationId="{C2ED4B2E-597E-7E86-1815-3E5A882C6318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75" creationId="{BB83F6D0-718D-E55B-F392-F58524592A0C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76" creationId="{DCCFD412-3623-120D-BD6C-42619A8021C6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77" creationId="{8D90D092-76D4-34A2-2F4D-D44EFDC4A499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78" creationId="{117241ED-5E7A-4F62-8FB2-40D4D78F4FDA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79" creationId="{32BF1A17-E306-7DFA-EF3C-D0AC36AA1920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80" creationId="{93786AC2-1C4B-EF4E-36B5-0067326E7EBC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82" creationId="{8B6590A5-F0D7-CACC-56C3-41A85226BB2D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83" creationId="{2751F39B-6BD3-E9AD-1514-44021A1BA311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84" creationId="{8069B12D-70C4-5842-DD15-A923651F6823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85" creationId="{DF3C993B-B9A9-9879-0B27-451E91C997CB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86" creationId="{0C1C446C-16A0-35FC-6169-DE6A1966EC17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87" creationId="{ABA04F97-1F25-833D-2DAA-66267DDC96DA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89" creationId="{BDCF11F2-42EE-026B-6870-6A6B81C57EF7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90" creationId="{CAD15ABE-B91F-A945-03D4-927F3919D1C6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91" creationId="{6B2EA949-53AC-CFF0-BD53-C9DB6D312EE9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92" creationId="{8AA0A9D8-0AB4-1866-1D86-AECF95C981BA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93" creationId="{F2F08CBA-D4F7-8A1A-8C0C-3FFD6477F876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94" creationId="{58A0C7EB-229B-F27F-B32A-A12D131E0B02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95" creationId="{32E47CE2-E50E-732B-5546-EFD289A35778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96" creationId="{062ADBEF-872A-E5DA-6F9D-314663C8AAA8}"/>
          </ac:spMkLst>
        </pc:spChg>
        <pc:spChg chg="mod">
          <ac:chgData name="Donald Maffly" userId="946fdd162137e91a" providerId="LiveId" clId="{BDC86A8C-782B-4737-A2F3-CA3DAA3D73B5}" dt="2024-10-03T03:09:14.488" v="4526"/>
          <ac:spMkLst>
            <pc:docMk/>
            <pc:sldMk cId="2758361748" sldId="274"/>
            <ac:spMk id="197" creationId="{D141758D-ACBB-BD58-0F19-4404F662B94B}"/>
          </ac:spMkLst>
        </pc:spChg>
        <pc:spChg chg="add mod">
          <ac:chgData name="Donald Maffly" userId="946fdd162137e91a" providerId="LiveId" clId="{BDC86A8C-782B-4737-A2F3-CA3DAA3D73B5}" dt="2024-10-03T03:09:55.052" v="4530" actId="1076"/>
          <ac:spMkLst>
            <pc:docMk/>
            <pc:sldMk cId="2758361748" sldId="274"/>
            <ac:spMk id="198" creationId="{EDDAFBF0-BAC1-0C0D-6115-8A16B69625D7}"/>
          </ac:spMkLst>
        </pc:spChg>
        <pc:spChg chg="add mod">
          <ac:chgData name="Donald Maffly" userId="946fdd162137e91a" providerId="LiveId" clId="{BDC86A8C-782B-4737-A2F3-CA3DAA3D73B5}" dt="2024-10-03T17:31:30.661" v="5748" actId="1076"/>
          <ac:spMkLst>
            <pc:docMk/>
            <pc:sldMk cId="2758361748" sldId="274"/>
            <ac:spMk id="199" creationId="{699E1591-C0F2-1BA3-1682-DBA06789C744}"/>
          </ac:spMkLst>
        </pc:spChg>
        <pc:spChg chg="add mod">
          <ac:chgData name="Donald Maffly" userId="946fdd162137e91a" providerId="LiveId" clId="{BDC86A8C-782B-4737-A2F3-CA3DAA3D73B5}" dt="2024-10-03T17:31:54.689" v="5757" actId="1037"/>
          <ac:spMkLst>
            <pc:docMk/>
            <pc:sldMk cId="2758361748" sldId="274"/>
            <ac:spMk id="200" creationId="{C3B1AA3C-C00D-8EA7-49FE-AFBAA642C443}"/>
          </ac:spMkLst>
        </pc:spChg>
        <pc:grpChg chg="add del mod">
          <ac:chgData name="Donald Maffly" userId="946fdd162137e91a" providerId="LiveId" clId="{BDC86A8C-782B-4737-A2F3-CA3DAA3D73B5}" dt="2024-10-03T03:00:33.358" v="4473" actId="478"/>
          <ac:grpSpMkLst>
            <pc:docMk/>
            <pc:sldMk cId="2758361748" sldId="274"/>
            <ac:grpSpMk id="8" creationId="{1356236F-DF30-B855-D923-F3CF5473C6B3}"/>
          </ac:grpSpMkLst>
        </pc:grpChg>
        <pc:grpChg chg="mod">
          <ac:chgData name="Donald Maffly" userId="946fdd162137e91a" providerId="LiveId" clId="{BDC86A8C-782B-4737-A2F3-CA3DAA3D73B5}" dt="2024-10-03T00:49:37.193" v="4258"/>
          <ac:grpSpMkLst>
            <pc:docMk/>
            <pc:sldMk cId="2758361748" sldId="274"/>
            <ac:grpSpMk id="9" creationId="{DC250380-22C5-E8D9-8629-15D74CAEC16B}"/>
          </ac:grpSpMkLst>
        </pc:grpChg>
        <pc:grpChg chg="mod">
          <ac:chgData name="Donald Maffly" userId="946fdd162137e91a" providerId="LiveId" clId="{BDC86A8C-782B-4737-A2F3-CA3DAA3D73B5}" dt="2024-10-03T00:49:37.193" v="4258"/>
          <ac:grpSpMkLst>
            <pc:docMk/>
            <pc:sldMk cId="2758361748" sldId="274"/>
            <ac:grpSpMk id="10" creationId="{F58A4AD0-F56A-3F13-E74C-76BF8C6A9DCB}"/>
          </ac:grpSpMkLst>
        </pc:grpChg>
        <pc:grpChg chg="mod">
          <ac:chgData name="Donald Maffly" userId="946fdd162137e91a" providerId="LiveId" clId="{BDC86A8C-782B-4737-A2F3-CA3DAA3D73B5}" dt="2024-10-03T00:49:37.193" v="4258"/>
          <ac:grpSpMkLst>
            <pc:docMk/>
            <pc:sldMk cId="2758361748" sldId="274"/>
            <ac:grpSpMk id="11" creationId="{528C2422-7BA6-B4D9-57C6-21D5419DFBB5}"/>
          </ac:grpSpMkLst>
        </pc:grpChg>
        <pc:grpChg chg="mod">
          <ac:chgData name="Donald Maffly" userId="946fdd162137e91a" providerId="LiveId" clId="{BDC86A8C-782B-4737-A2F3-CA3DAA3D73B5}" dt="2024-10-03T00:49:37.193" v="4258"/>
          <ac:grpSpMkLst>
            <pc:docMk/>
            <pc:sldMk cId="2758361748" sldId="274"/>
            <ac:grpSpMk id="12" creationId="{6F92142C-F8CE-CFE5-2C22-7712AAEE8913}"/>
          </ac:grpSpMkLst>
        </pc:grpChg>
        <pc:grpChg chg="mod">
          <ac:chgData name="Donald Maffly" userId="946fdd162137e91a" providerId="LiveId" clId="{BDC86A8C-782B-4737-A2F3-CA3DAA3D73B5}" dt="2024-10-03T00:49:37.193" v="4258"/>
          <ac:grpSpMkLst>
            <pc:docMk/>
            <pc:sldMk cId="2758361748" sldId="274"/>
            <ac:grpSpMk id="13" creationId="{8DBF4A29-3D46-A983-8DBE-71D1E2879781}"/>
          </ac:grpSpMkLst>
        </pc:grpChg>
        <pc:grpChg chg="mod">
          <ac:chgData name="Donald Maffly" userId="946fdd162137e91a" providerId="LiveId" clId="{BDC86A8C-782B-4737-A2F3-CA3DAA3D73B5}" dt="2024-10-03T00:49:37.193" v="4258"/>
          <ac:grpSpMkLst>
            <pc:docMk/>
            <pc:sldMk cId="2758361748" sldId="274"/>
            <ac:grpSpMk id="14" creationId="{68DF951B-2B7E-383D-F26B-F3263767322F}"/>
          </ac:grpSpMkLst>
        </pc:grpChg>
        <pc:grpChg chg="add mod">
          <ac:chgData name="Donald Maffly" userId="946fdd162137e91a" providerId="LiveId" clId="{BDC86A8C-782B-4737-A2F3-CA3DAA3D73B5}" dt="2024-10-03T03:09:35.124" v="4527" actId="1076"/>
          <ac:grpSpMkLst>
            <pc:docMk/>
            <pc:sldMk cId="2758361748" sldId="274"/>
            <ac:grpSpMk id="32" creationId="{6C14EE05-3261-47A5-357C-DBE8EC9977EE}"/>
          </ac:grpSpMkLst>
        </pc:grpChg>
        <pc:grpChg chg="mod">
          <ac:chgData name="Donald Maffly" userId="946fdd162137e91a" providerId="LiveId" clId="{BDC86A8C-782B-4737-A2F3-CA3DAA3D73B5}" dt="2024-10-03T03:03:27.938" v="4487"/>
          <ac:grpSpMkLst>
            <pc:docMk/>
            <pc:sldMk cId="2758361748" sldId="274"/>
            <ac:grpSpMk id="33" creationId="{90DC7E12-FF0E-10E9-F437-9D3A378391E2}"/>
          </ac:grpSpMkLst>
        </pc:grpChg>
        <pc:grpChg chg="mod">
          <ac:chgData name="Donald Maffly" userId="946fdd162137e91a" providerId="LiveId" clId="{BDC86A8C-782B-4737-A2F3-CA3DAA3D73B5}" dt="2024-10-03T03:03:27.938" v="4487"/>
          <ac:grpSpMkLst>
            <pc:docMk/>
            <pc:sldMk cId="2758361748" sldId="274"/>
            <ac:grpSpMk id="34" creationId="{892D298E-FAEF-AE9F-8B52-B6CEE17C489D}"/>
          </ac:grpSpMkLst>
        </pc:grpChg>
        <pc:grpChg chg="mod">
          <ac:chgData name="Donald Maffly" userId="946fdd162137e91a" providerId="LiveId" clId="{BDC86A8C-782B-4737-A2F3-CA3DAA3D73B5}" dt="2024-10-03T03:03:27.938" v="4487"/>
          <ac:grpSpMkLst>
            <pc:docMk/>
            <pc:sldMk cId="2758361748" sldId="274"/>
            <ac:grpSpMk id="35" creationId="{C8ED68CD-6E82-5D62-5D23-2BDB2EAB2FE6}"/>
          </ac:grpSpMkLst>
        </pc:grpChg>
        <pc:grpChg chg="mod">
          <ac:chgData name="Donald Maffly" userId="946fdd162137e91a" providerId="LiveId" clId="{BDC86A8C-782B-4737-A2F3-CA3DAA3D73B5}" dt="2024-10-03T03:03:27.938" v="4487"/>
          <ac:grpSpMkLst>
            <pc:docMk/>
            <pc:sldMk cId="2758361748" sldId="274"/>
            <ac:grpSpMk id="37" creationId="{7CBDD8D1-24D2-E027-2CF3-A28CAD535C86}"/>
          </ac:grpSpMkLst>
        </pc:grpChg>
        <pc:grpChg chg="mod">
          <ac:chgData name="Donald Maffly" userId="946fdd162137e91a" providerId="LiveId" clId="{BDC86A8C-782B-4737-A2F3-CA3DAA3D73B5}" dt="2024-10-03T03:03:27.938" v="4487"/>
          <ac:grpSpMkLst>
            <pc:docMk/>
            <pc:sldMk cId="2758361748" sldId="274"/>
            <ac:grpSpMk id="38" creationId="{B892FDE7-F56E-4356-7BAD-D484007417A5}"/>
          </ac:grpSpMkLst>
        </pc:grpChg>
        <pc:grpChg chg="add mod">
          <ac:chgData name="Donald Maffly" userId="946fdd162137e91a" providerId="LiveId" clId="{BDC86A8C-782B-4737-A2F3-CA3DAA3D73B5}" dt="2024-10-03T03:09:14.488" v="4526"/>
          <ac:grpSpMkLst>
            <pc:docMk/>
            <pc:sldMk cId="2758361748" sldId="274"/>
            <ac:grpSpMk id="115" creationId="{99535349-A9BC-3E26-970D-074B73B27677}"/>
          </ac:grpSpMkLst>
        </pc:grpChg>
        <pc:grpChg chg="mod">
          <ac:chgData name="Donald Maffly" userId="946fdd162137e91a" providerId="LiveId" clId="{BDC86A8C-782B-4737-A2F3-CA3DAA3D73B5}" dt="2024-10-03T03:09:14.488" v="4526"/>
          <ac:grpSpMkLst>
            <pc:docMk/>
            <pc:sldMk cId="2758361748" sldId="274"/>
            <ac:grpSpMk id="116" creationId="{7DB3860D-DEDD-668B-866E-525DBAF6059B}"/>
          </ac:grpSpMkLst>
        </pc:grpChg>
        <pc:grpChg chg="mod">
          <ac:chgData name="Donald Maffly" userId="946fdd162137e91a" providerId="LiveId" clId="{BDC86A8C-782B-4737-A2F3-CA3DAA3D73B5}" dt="2024-10-03T03:09:14.488" v="4526"/>
          <ac:grpSpMkLst>
            <pc:docMk/>
            <pc:sldMk cId="2758361748" sldId="274"/>
            <ac:grpSpMk id="117" creationId="{8BCDB504-CC3B-8BDE-A7CA-540DEADC1644}"/>
          </ac:grpSpMkLst>
        </pc:grpChg>
        <pc:grpChg chg="mod">
          <ac:chgData name="Donald Maffly" userId="946fdd162137e91a" providerId="LiveId" clId="{BDC86A8C-782B-4737-A2F3-CA3DAA3D73B5}" dt="2024-10-03T03:09:14.488" v="4526"/>
          <ac:grpSpMkLst>
            <pc:docMk/>
            <pc:sldMk cId="2758361748" sldId="274"/>
            <ac:grpSpMk id="118" creationId="{36F03E51-1E66-E60E-ABE2-F35D3EE8A723}"/>
          </ac:grpSpMkLst>
        </pc:grpChg>
        <pc:grpChg chg="mod">
          <ac:chgData name="Donald Maffly" userId="946fdd162137e91a" providerId="LiveId" clId="{BDC86A8C-782B-4737-A2F3-CA3DAA3D73B5}" dt="2024-10-03T03:09:14.488" v="4526"/>
          <ac:grpSpMkLst>
            <pc:docMk/>
            <pc:sldMk cId="2758361748" sldId="274"/>
            <ac:grpSpMk id="120" creationId="{6B21A9C6-25D4-85A3-8BBD-8576B9A84C87}"/>
          </ac:grpSpMkLst>
        </pc:grpChg>
        <pc:grpChg chg="mod">
          <ac:chgData name="Donald Maffly" userId="946fdd162137e91a" providerId="LiveId" clId="{BDC86A8C-782B-4737-A2F3-CA3DAA3D73B5}" dt="2024-10-03T03:09:14.488" v="4526"/>
          <ac:grpSpMkLst>
            <pc:docMk/>
            <pc:sldMk cId="2758361748" sldId="274"/>
            <ac:grpSpMk id="121" creationId="{2463A231-7B0F-973B-D4B0-CFE8F71E43AC}"/>
          </ac:grpSpMkLst>
        </pc:grpChg>
        <pc:cxnChg chg="mod">
          <ac:chgData name="Donald Maffly" userId="946fdd162137e91a" providerId="LiveId" clId="{BDC86A8C-782B-4737-A2F3-CA3DAA3D73B5}" dt="2024-10-03T17:28:30.872" v="5717" actId="692"/>
          <ac:cxnSpMkLst>
            <pc:docMk/>
            <pc:sldMk cId="2758361748" sldId="274"/>
            <ac:cxnSpMk id="36" creationId="{3A539521-4B96-80B3-5995-4324DBEAB805}"/>
          </ac:cxnSpMkLst>
        </pc:cxnChg>
        <pc:cxnChg chg="mod">
          <ac:chgData name="Donald Maffly" userId="946fdd162137e91a" providerId="LiveId" clId="{BDC86A8C-782B-4737-A2F3-CA3DAA3D73B5}" dt="2024-10-03T03:03:27.938" v="4487"/>
          <ac:cxnSpMkLst>
            <pc:docMk/>
            <pc:sldMk cId="2758361748" sldId="274"/>
            <ac:cxnSpMk id="40" creationId="{1723B65A-9BC1-9F2A-2837-D1163F848459}"/>
          </ac:cxnSpMkLst>
        </pc:cxnChg>
        <pc:cxnChg chg="mod">
          <ac:chgData name="Donald Maffly" userId="946fdd162137e91a" providerId="LiveId" clId="{BDC86A8C-782B-4737-A2F3-CA3DAA3D73B5}" dt="2024-10-03T03:03:27.938" v="4487"/>
          <ac:cxnSpMkLst>
            <pc:docMk/>
            <pc:sldMk cId="2758361748" sldId="274"/>
            <ac:cxnSpMk id="46" creationId="{8BCF704C-B281-8380-A6FA-C69A55D263A4}"/>
          </ac:cxnSpMkLst>
        </pc:cxnChg>
        <pc:cxnChg chg="mod">
          <ac:chgData name="Donald Maffly" userId="946fdd162137e91a" providerId="LiveId" clId="{BDC86A8C-782B-4737-A2F3-CA3DAA3D73B5}" dt="2024-10-03T03:07:28.046" v="4510" actId="13822"/>
          <ac:cxnSpMkLst>
            <pc:docMk/>
            <pc:sldMk cId="2758361748" sldId="274"/>
            <ac:cxnSpMk id="57" creationId="{FA84D7B5-FFB5-F3FB-7F18-A4BEA2B5AEAC}"/>
          </ac:cxnSpMkLst>
        </pc:cxnChg>
        <pc:cxnChg chg="mod">
          <ac:chgData name="Donald Maffly" userId="946fdd162137e91a" providerId="LiveId" clId="{BDC86A8C-782B-4737-A2F3-CA3DAA3D73B5}" dt="2024-10-03T03:07:22.725" v="4507" actId="13822"/>
          <ac:cxnSpMkLst>
            <pc:docMk/>
            <pc:sldMk cId="2758361748" sldId="274"/>
            <ac:cxnSpMk id="58" creationId="{9AE18777-4FE8-A7EB-E723-3914D6579239}"/>
          </ac:cxnSpMkLst>
        </pc:cxnChg>
        <pc:cxnChg chg="mod">
          <ac:chgData name="Donald Maffly" userId="946fdd162137e91a" providerId="LiveId" clId="{BDC86A8C-782B-4737-A2F3-CA3DAA3D73B5}" dt="2024-10-03T03:06:49.266" v="4497" actId="13822"/>
          <ac:cxnSpMkLst>
            <pc:docMk/>
            <pc:sldMk cId="2758361748" sldId="274"/>
            <ac:cxnSpMk id="59" creationId="{46797BDD-DC2E-F23E-DB51-228E8F06F905}"/>
          </ac:cxnSpMkLst>
        </pc:cxnChg>
        <pc:cxnChg chg="mod">
          <ac:chgData name="Donald Maffly" userId="946fdd162137e91a" providerId="LiveId" clId="{BDC86A8C-782B-4737-A2F3-CA3DAA3D73B5}" dt="2024-10-03T03:07:11.032" v="4503" actId="13822"/>
          <ac:cxnSpMkLst>
            <pc:docMk/>
            <pc:sldMk cId="2758361748" sldId="274"/>
            <ac:cxnSpMk id="60" creationId="{9C428E48-5988-868D-D72E-8CFBD5FA254F}"/>
          </ac:cxnSpMkLst>
        </pc:cxnChg>
        <pc:cxnChg chg="mod">
          <ac:chgData name="Donald Maffly" userId="946fdd162137e91a" providerId="LiveId" clId="{BDC86A8C-782B-4737-A2F3-CA3DAA3D73B5}" dt="2024-10-03T03:07:08.984" v="4502" actId="13822"/>
          <ac:cxnSpMkLst>
            <pc:docMk/>
            <pc:sldMk cId="2758361748" sldId="274"/>
            <ac:cxnSpMk id="61" creationId="{0CE0845F-2B90-D0D1-11D8-C7C6D95E7FFC}"/>
          </ac:cxnSpMkLst>
        </pc:cxnChg>
        <pc:cxnChg chg="mod">
          <ac:chgData name="Donald Maffly" userId="946fdd162137e91a" providerId="LiveId" clId="{BDC86A8C-782B-4737-A2F3-CA3DAA3D73B5}" dt="2024-10-03T03:07:13.378" v="4504" actId="13822"/>
          <ac:cxnSpMkLst>
            <pc:docMk/>
            <pc:sldMk cId="2758361748" sldId="274"/>
            <ac:cxnSpMk id="62" creationId="{DC0E472A-A16B-3748-12C8-66549D372D85}"/>
          </ac:cxnSpMkLst>
        </pc:cxnChg>
        <pc:cxnChg chg="mod">
          <ac:chgData name="Donald Maffly" userId="946fdd162137e91a" providerId="LiveId" clId="{BDC86A8C-782B-4737-A2F3-CA3DAA3D73B5}" dt="2024-10-03T03:07:17.109" v="4505" actId="13822"/>
          <ac:cxnSpMkLst>
            <pc:docMk/>
            <pc:sldMk cId="2758361748" sldId="274"/>
            <ac:cxnSpMk id="63" creationId="{9AEA5F77-8074-C4A3-DB12-D78C6151E730}"/>
          </ac:cxnSpMkLst>
        </pc:cxnChg>
        <pc:cxnChg chg="mod">
          <ac:chgData name="Donald Maffly" userId="946fdd162137e91a" providerId="LiveId" clId="{BDC86A8C-782B-4737-A2F3-CA3DAA3D73B5}" dt="2024-10-03T03:08:56.712" v="4524" actId="1076"/>
          <ac:cxnSpMkLst>
            <pc:docMk/>
            <pc:sldMk cId="2758361748" sldId="274"/>
            <ac:cxnSpMk id="64" creationId="{5DF0126F-E528-C70C-5288-B5EB5EED18CC}"/>
          </ac:cxnSpMkLst>
        </pc:cxnChg>
        <pc:cxnChg chg="mod">
          <ac:chgData name="Donald Maffly" userId="946fdd162137e91a" providerId="LiveId" clId="{BDC86A8C-782B-4737-A2F3-CA3DAA3D73B5}" dt="2024-10-03T03:07:26.468" v="4509" actId="13822"/>
          <ac:cxnSpMkLst>
            <pc:docMk/>
            <pc:sldMk cId="2758361748" sldId="274"/>
            <ac:cxnSpMk id="65" creationId="{9C5C56F4-35A2-6F8E-55AE-3438DB7C1473}"/>
          </ac:cxnSpMkLst>
        </pc:cxnChg>
        <pc:cxnChg chg="mod">
          <ac:chgData name="Donald Maffly" userId="946fdd162137e91a" providerId="LiveId" clId="{BDC86A8C-782B-4737-A2F3-CA3DAA3D73B5}" dt="2024-10-03T03:07:25.103" v="4508" actId="13822"/>
          <ac:cxnSpMkLst>
            <pc:docMk/>
            <pc:sldMk cId="2758361748" sldId="274"/>
            <ac:cxnSpMk id="66" creationId="{8B5B6D89-B37C-9B7B-3BEC-46DD0F70A77A}"/>
          </ac:cxnSpMkLst>
        </pc:cxnChg>
        <pc:cxnChg chg="mod">
          <ac:chgData name="Donald Maffly" userId="946fdd162137e91a" providerId="LiveId" clId="{BDC86A8C-782B-4737-A2F3-CA3DAA3D73B5}" dt="2024-10-03T03:07:20.749" v="4506" actId="13822"/>
          <ac:cxnSpMkLst>
            <pc:docMk/>
            <pc:sldMk cId="2758361748" sldId="274"/>
            <ac:cxnSpMk id="67" creationId="{BAD07E62-08AD-E61A-9F60-480B4CC4C5B7}"/>
          </ac:cxnSpMkLst>
        </pc:cxnChg>
        <pc:cxnChg chg="mod">
          <ac:chgData name="Donald Maffly" userId="946fdd162137e91a" providerId="LiveId" clId="{BDC86A8C-782B-4737-A2F3-CA3DAA3D73B5}" dt="2024-10-03T03:07:32.814" v="4511" actId="13822"/>
          <ac:cxnSpMkLst>
            <pc:docMk/>
            <pc:sldMk cId="2758361748" sldId="274"/>
            <ac:cxnSpMk id="68" creationId="{370F282A-C902-C87B-3CDF-BE1C209CCA4E}"/>
          </ac:cxnSpMkLst>
        </pc:cxnChg>
        <pc:cxnChg chg="mod">
          <ac:chgData name="Donald Maffly" userId="946fdd162137e91a" providerId="LiveId" clId="{BDC86A8C-782B-4737-A2F3-CA3DAA3D73B5}" dt="2024-10-03T03:06:54.376" v="4498" actId="13822"/>
          <ac:cxnSpMkLst>
            <pc:docMk/>
            <pc:sldMk cId="2758361748" sldId="274"/>
            <ac:cxnSpMk id="69" creationId="{D1AF4AB1-0F57-67F3-0E97-C8C172F2593C}"/>
          </ac:cxnSpMkLst>
        </pc:cxnChg>
        <pc:cxnChg chg="mod">
          <ac:chgData name="Donald Maffly" userId="946fdd162137e91a" providerId="LiveId" clId="{BDC86A8C-782B-4737-A2F3-CA3DAA3D73B5}" dt="2024-10-03T03:07:01.702" v="4500" actId="13822"/>
          <ac:cxnSpMkLst>
            <pc:docMk/>
            <pc:sldMk cId="2758361748" sldId="274"/>
            <ac:cxnSpMk id="70" creationId="{074171FD-AE84-A237-2BDB-34BDF51FFD98}"/>
          </ac:cxnSpMkLst>
        </pc:cxnChg>
        <pc:cxnChg chg="mod">
          <ac:chgData name="Donald Maffly" userId="946fdd162137e91a" providerId="LiveId" clId="{BDC86A8C-782B-4737-A2F3-CA3DAA3D73B5}" dt="2024-10-03T03:03:27.938" v="4487"/>
          <ac:cxnSpMkLst>
            <pc:docMk/>
            <pc:sldMk cId="2758361748" sldId="274"/>
            <ac:cxnSpMk id="72" creationId="{E94475CA-8456-1FE0-8C89-7FF191BA5B2D}"/>
          </ac:cxnSpMkLst>
        </pc:cxnChg>
        <pc:cxnChg chg="mod">
          <ac:chgData name="Donald Maffly" userId="946fdd162137e91a" providerId="LiveId" clId="{BDC86A8C-782B-4737-A2F3-CA3DAA3D73B5}" dt="2024-10-03T03:03:27.938" v="4487"/>
          <ac:cxnSpMkLst>
            <pc:docMk/>
            <pc:sldMk cId="2758361748" sldId="274"/>
            <ac:cxnSpMk id="79" creationId="{AB0C9A59-512C-1AC4-6635-53E9271652F0}"/>
          </ac:cxnSpMkLst>
        </pc:cxnChg>
        <pc:cxnChg chg="mod">
          <ac:chgData name="Donald Maffly" userId="946fdd162137e91a" providerId="LiveId" clId="{BDC86A8C-782B-4737-A2F3-CA3DAA3D73B5}" dt="2024-10-03T03:03:27.938" v="4487"/>
          <ac:cxnSpMkLst>
            <pc:docMk/>
            <pc:sldMk cId="2758361748" sldId="274"/>
            <ac:cxnSpMk id="89" creationId="{A006F83E-59BA-82D8-DE24-ECD138DB90E3}"/>
          </ac:cxnSpMkLst>
        </pc:cxnChg>
        <pc:cxnChg chg="mod">
          <ac:chgData name="Donald Maffly" userId="946fdd162137e91a" providerId="LiveId" clId="{BDC86A8C-782B-4737-A2F3-CA3DAA3D73B5}" dt="2024-10-03T03:03:27.938" v="4487"/>
          <ac:cxnSpMkLst>
            <pc:docMk/>
            <pc:sldMk cId="2758361748" sldId="274"/>
            <ac:cxnSpMk id="98" creationId="{E0D5980B-EC10-446D-CD96-4698DBC2F7BC}"/>
          </ac:cxnSpMkLst>
        </pc:cxnChg>
        <pc:cxnChg chg="mod">
          <ac:chgData name="Donald Maffly" userId="946fdd162137e91a" providerId="LiveId" clId="{BDC86A8C-782B-4737-A2F3-CA3DAA3D73B5}" dt="2024-10-03T03:03:27.938" v="4487"/>
          <ac:cxnSpMkLst>
            <pc:docMk/>
            <pc:sldMk cId="2758361748" sldId="274"/>
            <ac:cxnSpMk id="105" creationId="{0B7AB1E8-F9EB-0CAA-DC6F-C1930BED0A67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19" creationId="{EF47B60A-7D1A-0EF0-C7FC-4A97C0EA00B0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23" creationId="{257A72C8-9700-3027-9E6D-9AE4DF539AC2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29" creationId="{5637FCBB-E555-5ED5-5336-1DF836209C04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40" creationId="{B44BF14C-243C-9C46-8408-5699A0CAF4DF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41" creationId="{BEFC1C87-4EFB-43BB-6758-C1D11EF8194A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42" creationId="{CF52A156-F0B1-363E-4CD2-558DF85A537E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43" creationId="{D3EE0D7D-2A66-E60F-F4F7-310C3D2EA058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44" creationId="{09542BC9-2B30-C13C-7E41-879700A4AA84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45" creationId="{AA5F43A9-9E26-737C-1E67-14E34241034C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46" creationId="{841E8FFE-B114-964E-77DA-7832B6DEF1E0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47" creationId="{449594F7-31A3-3D0D-3634-19B99033DA9B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48" creationId="{8A056159-205B-E832-53DC-F4EFB868F5A6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49" creationId="{F9F42C5A-C936-58B3-98DD-5028EB592EAF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50" creationId="{F83D6DC7-ADC8-2D2B-ADEA-7B4363A4C617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51" creationId="{8A3D202D-1226-9C2E-E7BD-104D38E6DD77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52" creationId="{FEE13BC4-F2EA-9126-591E-1BCFB7CB4C41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53" creationId="{4C203EBE-3697-4330-C215-67993D47CBC4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55" creationId="{A327FAEB-E8CB-FD58-EBD9-549E81F48134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62" creationId="{9E2829C6-8F41-68E2-01F8-045CAC40A36E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72" creationId="{68B62A5D-63B0-E63B-43B4-B45B84C129AE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81" creationId="{BFB01525-FDE6-1BBA-0C0D-C35C3AD8DAF3}"/>
          </ac:cxnSpMkLst>
        </pc:cxnChg>
        <pc:cxnChg chg="mod">
          <ac:chgData name="Donald Maffly" userId="946fdd162137e91a" providerId="LiveId" clId="{BDC86A8C-782B-4737-A2F3-CA3DAA3D73B5}" dt="2024-10-03T03:09:14.488" v="4526"/>
          <ac:cxnSpMkLst>
            <pc:docMk/>
            <pc:sldMk cId="2758361748" sldId="274"/>
            <ac:cxnSpMk id="188" creationId="{B985A418-4EF5-5036-D12C-E2FDC1D18CE0}"/>
          </ac:cxnSpMkLst>
        </pc:cxnChg>
      </pc:sldChg>
      <pc:sldChg chg="modSp add mod">
        <pc:chgData name="Donald Maffly" userId="946fdd162137e91a" providerId="LiveId" clId="{BDC86A8C-782B-4737-A2F3-CA3DAA3D73B5}" dt="2024-10-03T18:51:17.593" v="7165" actId="1037"/>
        <pc:sldMkLst>
          <pc:docMk/>
          <pc:sldMk cId="1163335247" sldId="275"/>
        </pc:sldMkLst>
        <pc:spChg chg="mod">
          <ac:chgData name="Donald Maffly" userId="946fdd162137e91a" providerId="LiveId" clId="{BDC86A8C-782B-4737-A2F3-CA3DAA3D73B5}" dt="2024-10-03T02:44:32.793" v="4286" actId="20577"/>
          <ac:spMkLst>
            <pc:docMk/>
            <pc:sldMk cId="1163335247" sldId="275"/>
            <ac:spMk id="2" creationId="{5203402F-CCD3-2FC2-E928-72858BB5497C}"/>
          </ac:spMkLst>
        </pc:spChg>
        <pc:spChg chg="mod">
          <ac:chgData name="Donald Maffly" userId="946fdd162137e91a" providerId="LiveId" clId="{BDC86A8C-782B-4737-A2F3-CA3DAA3D73B5}" dt="2024-10-03T02:57:58.535" v="4469" actId="20577"/>
          <ac:spMkLst>
            <pc:docMk/>
            <pc:sldMk cId="1163335247" sldId="275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51:17.593" v="7165" actId="1037"/>
          <ac:spMkLst>
            <pc:docMk/>
            <pc:sldMk cId="1163335247" sldId="275"/>
            <ac:spMk id="5" creationId="{40668A9E-8E20-9A33-6145-EF0D9528541F}"/>
          </ac:spMkLst>
        </pc:spChg>
      </pc:sldChg>
      <pc:sldChg chg="addSp delSp modSp add mod">
        <pc:chgData name="Donald Maffly" userId="946fdd162137e91a" providerId="LiveId" clId="{BDC86A8C-782B-4737-A2F3-CA3DAA3D73B5}" dt="2024-10-03T18:47:59.867" v="7144" actId="20577"/>
        <pc:sldMkLst>
          <pc:docMk/>
          <pc:sldMk cId="3981396022" sldId="276"/>
        </pc:sldMkLst>
        <pc:spChg chg="mod">
          <ac:chgData name="Donald Maffly" userId="946fdd162137e91a" providerId="LiveId" clId="{BDC86A8C-782B-4737-A2F3-CA3DAA3D73B5}" dt="2024-10-02T19:09:37.153" v="4245" actId="20577"/>
          <ac:spMkLst>
            <pc:docMk/>
            <pc:sldMk cId="3981396022" sldId="276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47:59.867" v="7144" actId="20577"/>
          <ac:spMkLst>
            <pc:docMk/>
            <pc:sldMk cId="3981396022" sldId="276"/>
            <ac:spMk id="5" creationId="{40668A9E-8E20-9A33-6145-EF0D9528541F}"/>
          </ac:spMkLst>
        </pc:spChg>
        <pc:picChg chg="del mod">
          <ac:chgData name="Donald Maffly" userId="946fdd162137e91a" providerId="LiveId" clId="{BDC86A8C-782B-4737-A2F3-CA3DAA3D73B5}" dt="2024-10-02T19:09:46.860" v="4247" actId="478"/>
          <ac:picMkLst>
            <pc:docMk/>
            <pc:sldMk cId="3981396022" sldId="276"/>
            <ac:picMk id="6" creationId="{B32C10EC-9A11-C084-19EE-DA75607B7F2C}"/>
          </ac:picMkLst>
        </pc:picChg>
        <pc:picChg chg="add mod">
          <ac:chgData name="Donald Maffly" userId="946fdd162137e91a" providerId="LiveId" clId="{BDC86A8C-782B-4737-A2F3-CA3DAA3D73B5}" dt="2024-10-02T19:09:58.862" v="4248"/>
          <ac:picMkLst>
            <pc:docMk/>
            <pc:sldMk cId="3981396022" sldId="276"/>
            <ac:picMk id="7" creationId="{DE11B9A7-F984-77AD-3845-8558C1E1AE5F}"/>
          </ac:picMkLst>
        </pc:picChg>
        <pc:picChg chg="add mod">
          <ac:chgData name="Donald Maffly" userId="946fdd162137e91a" providerId="LiveId" clId="{BDC86A8C-782B-4737-A2F3-CA3DAA3D73B5}" dt="2024-10-02T19:10:02.310" v="4250" actId="1076"/>
          <ac:picMkLst>
            <pc:docMk/>
            <pc:sldMk cId="3981396022" sldId="276"/>
            <ac:picMk id="8" creationId="{8D4C93CD-DF11-5258-88D7-4E923C348740}"/>
          </ac:picMkLst>
        </pc:picChg>
        <pc:picChg chg="add mod">
          <ac:chgData name="Donald Maffly" userId="946fdd162137e91a" providerId="LiveId" clId="{BDC86A8C-782B-4737-A2F3-CA3DAA3D73B5}" dt="2024-10-02T19:10:05.396" v="4252" actId="1076"/>
          <ac:picMkLst>
            <pc:docMk/>
            <pc:sldMk cId="3981396022" sldId="276"/>
            <ac:picMk id="9" creationId="{56A19A4A-6B0F-61A6-F46F-0BB130064979}"/>
          </ac:picMkLst>
        </pc:picChg>
        <pc:picChg chg="add mod">
          <ac:chgData name="Donald Maffly" userId="946fdd162137e91a" providerId="LiveId" clId="{BDC86A8C-782B-4737-A2F3-CA3DAA3D73B5}" dt="2024-10-02T19:10:08.559" v="4254" actId="1076"/>
          <ac:picMkLst>
            <pc:docMk/>
            <pc:sldMk cId="3981396022" sldId="276"/>
            <ac:picMk id="10" creationId="{AD3A2BD4-AE78-178F-62EF-401A65A5CFD6}"/>
          </ac:picMkLst>
        </pc:picChg>
        <pc:picChg chg="add mod">
          <ac:chgData name="Donald Maffly" userId="946fdd162137e91a" providerId="LiveId" clId="{BDC86A8C-782B-4737-A2F3-CA3DAA3D73B5}" dt="2024-10-02T19:10:13.098" v="4256" actId="1076"/>
          <ac:picMkLst>
            <pc:docMk/>
            <pc:sldMk cId="3981396022" sldId="276"/>
            <ac:picMk id="11" creationId="{124EF11B-DEA9-0AEF-C745-1DDC4023BE56}"/>
          </ac:picMkLst>
        </pc:picChg>
      </pc:sldChg>
      <pc:sldChg chg="modSp add mod">
        <pc:chgData name="Donald Maffly" userId="946fdd162137e91a" providerId="LiveId" clId="{BDC86A8C-782B-4737-A2F3-CA3DAA3D73B5}" dt="2024-10-03T18:52:46.513" v="7179" actId="1037"/>
        <pc:sldMkLst>
          <pc:docMk/>
          <pc:sldMk cId="1761097295" sldId="277"/>
        </pc:sldMkLst>
        <pc:spChg chg="mod">
          <ac:chgData name="Donald Maffly" userId="946fdd162137e91a" providerId="LiveId" clId="{BDC86A8C-782B-4737-A2F3-CA3DAA3D73B5}" dt="2024-10-03T02:55:13.902" v="4443" actId="27636"/>
          <ac:spMkLst>
            <pc:docMk/>
            <pc:sldMk cId="1761097295" sldId="277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52:46.513" v="7179" actId="1037"/>
          <ac:spMkLst>
            <pc:docMk/>
            <pc:sldMk cId="1761097295" sldId="277"/>
            <ac:spMk id="5" creationId="{40668A9E-8E20-9A33-6145-EF0D9528541F}"/>
          </ac:spMkLst>
        </pc:spChg>
      </pc:sldChg>
      <pc:sldChg chg="modSp add mod">
        <pc:chgData name="Donald Maffly" userId="946fdd162137e91a" providerId="LiveId" clId="{BDC86A8C-782B-4737-A2F3-CA3DAA3D73B5}" dt="2024-10-03T18:52:51.401" v="7181" actId="1037"/>
        <pc:sldMkLst>
          <pc:docMk/>
          <pc:sldMk cId="4183798942" sldId="278"/>
        </pc:sldMkLst>
        <pc:spChg chg="mod">
          <ac:chgData name="Donald Maffly" userId="946fdd162137e91a" providerId="LiveId" clId="{BDC86A8C-782B-4737-A2F3-CA3DAA3D73B5}" dt="2024-10-03T02:53:29.794" v="4404" actId="20577"/>
          <ac:spMkLst>
            <pc:docMk/>
            <pc:sldMk cId="4183798942" sldId="278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52:51.401" v="7181" actId="1037"/>
          <ac:spMkLst>
            <pc:docMk/>
            <pc:sldMk cId="4183798942" sldId="278"/>
            <ac:spMk id="5" creationId="{40668A9E-8E20-9A33-6145-EF0D9528541F}"/>
          </ac:spMkLst>
        </pc:spChg>
      </pc:sldChg>
      <pc:sldChg chg="modSp add mod">
        <pc:chgData name="Donald Maffly" userId="946fdd162137e91a" providerId="LiveId" clId="{BDC86A8C-782B-4737-A2F3-CA3DAA3D73B5}" dt="2024-10-03T18:52:57.154" v="7183" actId="1037"/>
        <pc:sldMkLst>
          <pc:docMk/>
          <pc:sldMk cId="401573984" sldId="279"/>
        </pc:sldMkLst>
        <pc:spChg chg="mod">
          <ac:chgData name="Donald Maffly" userId="946fdd162137e91a" providerId="LiveId" clId="{BDC86A8C-782B-4737-A2F3-CA3DAA3D73B5}" dt="2024-10-03T18:35:58.992" v="6965" actId="1076"/>
          <ac:spMkLst>
            <pc:docMk/>
            <pc:sldMk cId="401573984" sldId="279"/>
            <ac:spMk id="2" creationId="{5203402F-CCD3-2FC2-E928-72858BB5497C}"/>
          </ac:spMkLst>
        </pc:spChg>
        <pc:spChg chg="mod">
          <ac:chgData name="Donald Maffly" userId="946fdd162137e91a" providerId="LiveId" clId="{BDC86A8C-782B-4737-A2F3-CA3DAA3D73B5}" dt="2024-10-03T18:52:57.154" v="7183" actId="1037"/>
          <ac:spMkLst>
            <pc:docMk/>
            <pc:sldMk cId="401573984" sldId="279"/>
            <ac:spMk id="5" creationId="{40668A9E-8E20-9A33-6145-EF0D9528541F}"/>
          </ac:spMkLst>
        </pc:spChg>
      </pc:sldChg>
      <pc:sldChg chg="addSp delSp modSp add mod">
        <pc:chgData name="Donald Maffly" userId="946fdd162137e91a" providerId="LiveId" clId="{BDC86A8C-782B-4737-A2F3-CA3DAA3D73B5}" dt="2024-10-03T18:48:43.089" v="7153" actId="1037"/>
        <pc:sldMkLst>
          <pc:docMk/>
          <pc:sldMk cId="622856270" sldId="280"/>
        </pc:sldMkLst>
        <pc:spChg chg="mod">
          <ac:chgData name="Donald Maffly" userId="946fdd162137e91a" providerId="LiveId" clId="{BDC86A8C-782B-4737-A2F3-CA3DAA3D73B5}" dt="2024-10-03T18:30:09.804" v="6851" actId="20577"/>
          <ac:spMkLst>
            <pc:docMk/>
            <pc:sldMk cId="622856270" sldId="280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48:43.089" v="7153" actId="1037"/>
          <ac:spMkLst>
            <pc:docMk/>
            <pc:sldMk cId="622856270" sldId="280"/>
            <ac:spMk id="5" creationId="{40668A9E-8E20-9A33-6145-EF0D9528541F}"/>
          </ac:spMkLst>
        </pc:spChg>
        <pc:spChg chg="mod">
          <ac:chgData name="Donald Maffly" userId="946fdd162137e91a" providerId="LiveId" clId="{BDC86A8C-782B-4737-A2F3-CA3DAA3D73B5}" dt="2024-10-03T18:29:50.907" v="6845" actId="207"/>
          <ac:spMkLst>
            <pc:docMk/>
            <pc:sldMk cId="622856270" sldId="280"/>
            <ac:spMk id="15" creationId="{24C5CC32-076E-93DC-8013-71F50049984D}"/>
          </ac:spMkLst>
        </pc:spChg>
        <pc:spChg chg="mod">
          <ac:chgData name="Donald Maffly" userId="946fdd162137e91a" providerId="LiveId" clId="{BDC86A8C-782B-4737-A2F3-CA3DAA3D73B5}" dt="2024-10-03T18:29:42.102" v="6841" actId="207"/>
          <ac:spMkLst>
            <pc:docMk/>
            <pc:sldMk cId="622856270" sldId="280"/>
            <ac:spMk id="16" creationId="{97032AAC-9A31-7A4F-51B7-6321F539536D}"/>
          </ac:spMkLst>
        </pc:spChg>
        <pc:spChg chg="mod">
          <ac:chgData name="Donald Maffly" userId="946fdd162137e91a" providerId="LiveId" clId="{BDC86A8C-782B-4737-A2F3-CA3DAA3D73B5}" dt="2024-10-03T18:29:45.245" v="6842" actId="207"/>
          <ac:spMkLst>
            <pc:docMk/>
            <pc:sldMk cId="622856270" sldId="280"/>
            <ac:spMk id="17" creationId="{1DA2883E-EECA-7E4D-8AA9-FF541951FC23}"/>
          </ac:spMkLst>
        </pc:spChg>
        <pc:spChg chg="mod">
          <ac:chgData name="Donald Maffly" userId="946fdd162137e91a" providerId="LiveId" clId="{BDC86A8C-782B-4737-A2F3-CA3DAA3D73B5}" dt="2024-10-03T18:29:47.346" v="6843" actId="207"/>
          <ac:spMkLst>
            <pc:docMk/>
            <pc:sldMk cId="622856270" sldId="280"/>
            <ac:spMk id="18" creationId="{968B1F14-2EB1-5132-82FD-BCF722667CAD}"/>
          </ac:spMkLst>
        </pc:spChg>
        <pc:spChg chg="mod">
          <ac:chgData name="Donald Maffly" userId="946fdd162137e91a" providerId="LiveId" clId="{BDC86A8C-782B-4737-A2F3-CA3DAA3D73B5}" dt="2024-10-03T18:29:48.951" v="6844" actId="207"/>
          <ac:spMkLst>
            <pc:docMk/>
            <pc:sldMk cId="622856270" sldId="280"/>
            <ac:spMk id="19" creationId="{DE4EB860-63D6-1B63-0734-D4FD7D864C15}"/>
          </ac:spMkLst>
        </pc:spChg>
        <pc:spChg chg="mod">
          <ac:chgData name="Donald Maffly" userId="946fdd162137e91a" providerId="LiveId" clId="{BDC86A8C-782B-4737-A2F3-CA3DAA3D73B5}" dt="2024-10-03T18:23:05.931" v="6819" actId="207"/>
          <ac:spMkLst>
            <pc:docMk/>
            <pc:sldMk cId="622856270" sldId="280"/>
            <ac:spMk id="21" creationId="{B7C59114-463A-231E-EE06-034696762B82}"/>
          </ac:spMkLst>
        </pc:spChg>
        <pc:spChg chg="mod">
          <ac:chgData name="Donald Maffly" userId="946fdd162137e91a" providerId="LiveId" clId="{BDC86A8C-782B-4737-A2F3-CA3DAA3D73B5}" dt="2024-10-03T18:22:55.800" v="6817" actId="207"/>
          <ac:spMkLst>
            <pc:docMk/>
            <pc:sldMk cId="622856270" sldId="280"/>
            <ac:spMk id="22" creationId="{2CA7F793-D6D4-1F2A-0CFE-7BD3E258188F}"/>
          </ac:spMkLst>
        </pc:spChg>
        <pc:spChg chg="mod">
          <ac:chgData name="Donald Maffly" userId="946fdd162137e91a" providerId="LiveId" clId="{BDC86A8C-782B-4737-A2F3-CA3DAA3D73B5}" dt="2024-10-03T18:23:16.062" v="6820" actId="207"/>
          <ac:spMkLst>
            <pc:docMk/>
            <pc:sldMk cId="622856270" sldId="280"/>
            <ac:spMk id="25" creationId="{9C790E66-44E8-4E79-7221-F974FC1F0B06}"/>
          </ac:spMkLst>
        </pc:spChg>
        <pc:spChg chg="mod">
          <ac:chgData name="Donald Maffly" userId="946fdd162137e91a" providerId="LiveId" clId="{BDC86A8C-782B-4737-A2F3-CA3DAA3D73B5}" dt="2024-10-03T18:23:00.512" v="6818" actId="207"/>
          <ac:spMkLst>
            <pc:docMk/>
            <pc:sldMk cId="622856270" sldId="280"/>
            <ac:spMk id="26" creationId="{1C55C153-8941-A2CA-704F-3834481E76D9}"/>
          </ac:spMkLst>
        </pc:spChg>
        <pc:spChg chg="mod">
          <ac:chgData name="Donald Maffly" userId="946fdd162137e91a" providerId="LiveId" clId="{BDC86A8C-782B-4737-A2F3-CA3DAA3D73B5}" dt="2024-10-03T18:30:03.388" v="6846" actId="1076"/>
          <ac:spMkLst>
            <pc:docMk/>
            <pc:sldMk cId="622856270" sldId="280"/>
            <ac:spMk id="28" creationId="{685F4957-5DF7-D291-8748-D7F363CA3069}"/>
          </ac:spMkLst>
        </pc:spChg>
        <pc:spChg chg="mod">
          <ac:chgData name="Donald Maffly" userId="946fdd162137e91a" providerId="LiveId" clId="{BDC86A8C-782B-4737-A2F3-CA3DAA3D73B5}" dt="2024-10-03T18:29:35.084" v="6840" actId="207"/>
          <ac:spMkLst>
            <pc:docMk/>
            <pc:sldMk cId="622856270" sldId="280"/>
            <ac:spMk id="30" creationId="{198DB28A-3353-076E-A09D-C48DD8E76D75}"/>
          </ac:spMkLst>
        </pc:spChg>
        <pc:spChg chg="add del">
          <ac:chgData name="Donald Maffly" userId="946fdd162137e91a" providerId="LiveId" clId="{BDC86A8C-782B-4737-A2F3-CA3DAA3D73B5}" dt="2024-10-03T18:26:08.320" v="6827" actId="22"/>
          <ac:spMkLst>
            <pc:docMk/>
            <pc:sldMk cId="622856270" sldId="280"/>
            <ac:spMk id="32" creationId="{0BACC7A4-EF25-C901-3623-8AB783F30B48}"/>
          </ac:spMkLst>
        </pc:spChg>
        <pc:grpChg chg="mod">
          <ac:chgData name="Donald Maffly" userId="946fdd162137e91a" providerId="LiveId" clId="{BDC86A8C-782B-4737-A2F3-CA3DAA3D73B5}" dt="2024-10-03T18:24:27.463" v="6822" actId="1076"/>
          <ac:grpSpMkLst>
            <pc:docMk/>
            <pc:sldMk cId="622856270" sldId="280"/>
            <ac:grpSpMk id="8" creationId="{1356236F-DF30-B855-D923-F3CF5473C6B3}"/>
          </ac:grpSpMkLst>
        </pc:grpChg>
      </pc:sldChg>
      <pc:sldChg chg="modSp add mod">
        <pc:chgData name="Donald Maffly" userId="946fdd162137e91a" providerId="LiveId" clId="{BDC86A8C-782B-4737-A2F3-CA3DAA3D73B5}" dt="2024-10-03T18:49:35.561" v="7159" actId="1037"/>
        <pc:sldMkLst>
          <pc:docMk/>
          <pc:sldMk cId="3744087219" sldId="281"/>
        </pc:sldMkLst>
        <pc:spChg chg="mod">
          <ac:chgData name="Donald Maffly" userId="946fdd162137e91a" providerId="LiveId" clId="{BDC86A8C-782B-4737-A2F3-CA3DAA3D73B5}" dt="2024-10-03T18:49:35.561" v="7159" actId="1037"/>
          <ac:spMkLst>
            <pc:docMk/>
            <pc:sldMk cId="3744087219" sldId="281"/>
            <ac:spMk id="5" creationId="{40668A9E-8E20-9A33-6145-EF0D9528541F}"/>
          </ac:spMkLst>
        </pc:spChg>
        <pc:spChg chg="mod">
          <ac:chgData name="Donald Maffly" userId="946fdd162137e91a" providerId="LiveId" clId="{BDC86A8C-782B-4737-A2F3-CA3DAA3D73B5}" dt="2024-10-03T18:31:04.165" v="6861" actId="20577"/>
          <ac:spMkLst>
            <pc:docMk/>
            <pc:sldMk cId="3744087219" sldId="281"/>
            <ac:spMk id="6" creationId="{A21B4781-5CE9-7ED5-B39E-B3E781B9A2FA}"/>
          </ac:spMkLst>
        </pc:spChg>
      </pc:sldChg>
      <pc:sldChg chg="modSp add mod">
        <pc:chgData name="Donald Maffly" userId="946fdd162137e91a" providerId="LiveId" clId="{BDC86A8C-782B-4737-A2F3-CA3DAA3D73B5}" dt="2024-10-03T18:52:25.778" v="7175" actId="1037"/>
        <pc:sldMkLst>
          <pc:docMk/>
          <pc:sldMk cId="1894126241" sldId="282"/>
        </pc:sldMkLst>
        <pc:spChg chg="mod">
          <ac:chgData name="Donald Maffly" userId="946fdd162137e91a" providerId="LiveId" clId="{BDC86A8C-782B-4737-A2F3-CA3DAA3D73B5}" dt="2024-10-03T17:04:26.439" v="5401" actId="5793"/>
          <ac:spMkLst>
            <pc:docMk/>
            <pc:sldMk cId="1894126241" sldId="282"/>
            <ac:spMk id="2" creationId="{5203402F-CCD3-2FC2-E928-72858BB5497C}"/>
          </ac:spMkLst>
        </pc:spChg>
        <pc:spChg chg="mod">
          <ac:chgData name="Donald Maffly" userId="946fdd162137e91a" providerId="LiveId" clId="{BDC86A8C-782B-4737-A2F3-CA3DAA3D73B5}" dt="2024-10-03T16:58:03.453" v="5288" actId="20577"/>
          <ac:spMkLst>
            <pc:docMk/>
            <pc:sldMk cId="1894126241" sldId="282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52:25.778" v="7175" actId="1037"/>
          <ac:spMkLst>
            <pc:docMk/>
            <pc:sldMk cId="1894126241" sldId="282"/>
            <ac:spMk id="5" creationId="{40668A9E-8E20-9A33-6145-EF0D9528541F}"/>
          </ac:spMkLst>
        </pc:spChg>
        <pc:picChg chg="mod">
          <ac:chgData name="Donald Maffly" userId="946fdd162137e91a" providerId="LiveId" clId="{BDC86A8C-782B-4737-A2F3-CA3DAA3D73B5}" dt="2024-10-03T17:03:52.426" v="5393" actId="1076"/>
          <ac:picMkLst>
            <pc:docMk/>
            <pc:sldMk cId="1894126241" sldId="282"/>
            <ac:picMk id="6" creationId="{E70D3C2C-61F9-1E45-21D7-AE41222C29A6}"/>
          </ac:picMkLst>
        </pc:picChg>
      </pc:sldChg>
      <pc:sldChg chg="modSp add mod">
        <pc:chgData name="Donald Maffly" userId="946fdd162137e91a" providerId="LiveId" clId="{BDC86A8C-782B-4737-A2F3-CA3DAA3D73B5}" dt="2024-10-03T18:53:13.883" v="7187" actId="1037"/>
        <pc:sldMkLst>
          <pc:docMk/>
          <pc:sldMk cId="3799146807" sldId="283"/>
        </pc:sldMkLst>
        <pc:spChg chg="mod">
          <ac:chgData name="Donald Maffly" userId="946fdd162137e91a" providerId="LiveId" clId="{BDC86A8C-782B-4737-A2F3-CA3DAA3D73B5}" dt="2024-10-03T17:46:42.918" v="6271" actId="20577"/>
          <ac:spMkLst>
            <pc:docMk/>
            <pc:sldMk cId="3799146807" sldId="283"/>
            <ac:spMk id="2" creationId="{5203402F-CCD3-2FC2-E928-72858BB5497C}"/>
          </ac:spMkLst>
        </pc:spChg>
        <pc:spChg chg="mod">
          <ac:chgData name="Donald Maffly" userId="946fdd162137e91a" providerId="LiveId" clId="{BDC86A8C-782B-4737-A2F3-CA3DAA3D73B5}" dt="2024-10-03T17:43:31.828" v="5932" actId="20577"/>
          <ac:spMkLst>
            <pc:docMk/>
            <pc:sldMk cId="3799146807" sldId="283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53:13.883" v="7187" actId="1037"/>
          <ac:spMkLst>
            <pc:docMk/>
            <pc:sldMk cId="3799146807" sldId="283"/>
            <ac:spMk id="5" creationId="{40668A9E-8E20-9A33-6145-EF0D9528541F}"/>
          </ac:spMkLst>
        </pc:spChg>
      </pc:sldChg>
      <pc:sldChg chg="addSp delSp modSp add mod">
        <pc:chgData name="Donald Maffly" userId="946fdd162137e91a" providerId="LiveId" clId="{BDC86A8C-782B-4737-A2F3-CA3DAA3D73B5}" dt="2024-10-03T18:48:36.593" v="7151" actId="1037"/>
        <pc:sldMkLst>
          <pc:docMk/>
          <pc:sldMk cId="365077208" sldId="284"/>
        </pc:sldMkLst>
        <pc:spChg chg="mod">
          <ac:chgData name="Donald Maffly" userId="946fdd162137e91a" providerId="LiveId" clId="{BDC86A8C-782B-4737-A2F3-CA3DAA3D73B5}" dt="2024-10-03T17:56:53.564" v="6691" actId="20577"/>
          <ac:spMkLst>
            <pc:docMk/>
            <pc:sldMk cId="365077208" sldId="284"/>
            <ac:spMk id="3" creationId="{FA10DFD8-42C0-86B4-FF87-E4AE52FAD5C3}"/>
          </ac:spMkLst>
        </pc:spChg>
        <pc:spChg chg="mod">
          <ac:chgData name="Donald Maffly" userId="946fdd162137e91a" providerId="LiveId" clId="{BDC86A8C-782B-4737-A2F3-CA3DAA3D73B5}" dt="2024-10-03T18:48:36.593" v="7151" actId="1037"/>
          <ac:spMkLst>
            <pc:docMk/>
            <pc:sldMk cId="365077208" sldId="284"/>
            <ac:spMk id="5" creationId="{40668A9E-8E20-9A33-6145-EF0D9528541F}"/>
          </ac:spMkLst>
        </pc:spChg>
        <pc:spChg chg="add mod">
          <ac:chgData name="Donald Maffly" userId="946fdd162137e91a" providerId="LiveId" clId="{BDC86A8C-782B-4737-A2F3-CA3DAA3D73B5}" dt="2024-10-03T17:57:34.571" v="6739" actId="20577"/>
          <ac:spMkLst>
            <pc:docMk/>
            <pc:sldMk cId="365077208" sldId="284"/>
            <ac:spMk id="32" creationId="{5211644A-13E9-26A8-39C3-8673896A6908}"/>
          </ac:spMkLst>
        </pc:spChg>
        <pc:grpChg chg="del">
          <ac:chgData name="Donald Maffly" userId="946fdd162137e91a" providerId="LiveId" clId="{BDC86A8C-782B-4737-A2F3-CA3DAA3D73B5}" dt="2024-10-03T17:50:25.006" v="6292" actId="478"/>
          <ac:grpSpMkLst>
            <pc:docMk/>
            <pc:sldMk cId="365077208" sldId="284"/>
            <ac:grpSpMk id="8" creationId="{1356236F-DF30-B855-D923-F3CF5473C6B3}"/>
          </ac:grpSpMkLst>
        </pc:grpChg>
      </pc:sldChg>
      <pc:sldMasterChg chg="addSldLayout modSldLayout sldLayoutOrd">
        <pc:chgData name="Donald Maffly" userId="946fdd162137e91a" providerId="LiveId" clId="{BDC86A8C-782B-4737-A2F3-CA3DAA3D73B5}" dt="2024-10-02T17:18:01.576" v="1883" actId="478"/>
        <pc:sldMasterMkLst>
          <pc:docMk/>
          <pc:sldMasterMk cId="3718173372" sldId="2147483648"/>
        </pc:sldMasterMkLst>
        <pc:sldLayoutChg chg="addSp modSp">
          <pc:chgData name="Donald Maffly" userId="946fdd162137e91a" providerId="LiveId" clId="{BDC86A8C-782B-4737-A2F3-CA3DAA3D73B5}" dt="2024-10-01T17:59:42.716" v="0"/>
          <pc:sldLayoutMkLst>
            <pc:docMk/>
            <pc:sldMasterMk cId="3718173372" sldId="2147483648"/>
            <pc:sldLayoutMk cId="2139381198" sldId="2147483650"/>
          </pc:sldLayoutMkLst>
          <pc:spChg chg="add mod">
            <ac:chgData name="Donald Maffly" userId="946fdd162137e91a" providerId="LiveId" clId="{BDC86A8C-782B-4737-A2F3-CA3DAA3D73B5}" dt="2024-10-01T17:59:42.716" v="0"/>
            <ac:spMkLst>
              <pc:docMk/>
              <pc:sldMasterMk cId="3718173372" sldId="2147483648"/>
              <pc:sldLayoutMk cId="2139381198" sldId="2147483650"/>
              <ac:spMk id="2" creationId="{5E57E22F-514C-0285-19D4-6B76FC6B923F}"/>
            </ac:spMkLst>
          </pc:spChg>
        </pc:sldLayoutChg>
        <pc:sldLayoutChg chg="addSp delSp modSp mod">
          <pc:chgData name="Donald Maffly" userId="946fdd162137e91a" providerId="LiveId" clId="{BDC86A8C-782B-4737-A2F3-CA3DAA3D73B5}" dt="2024-10-02T17:18:01.576" v="1883" actId="478"/>
          <pc:sldLayoutMkLst>
            <pc:docMk/>
            <pc:sldMasterMk cId="3718173372" sldId="2147483648"/>
            <pc:sldLayoutMk cId="1230488071" sldId="2147483651"/>
          </pc:sldLayoutMkLst>
          <pc:spChg chg="mod">
            <ac:chgData name="Donald Maffly" userId="946fdd162137e91a" providerId="LiveId" clId="{BDC86A8C-782B-4737-A2F3-CA3DAA3D73B5}" dt="2024-10-01T18:49:38.523" v="1031" actId="5793"/>
            <ac:spMkLst>
              <pc:docMk/>
              <pc:sldMasterMk cId="3718173372" sldId="2147483648"/>
              <pc:sldLayoutMk cId="1230488071" sldId="2147483651"/>
              <ac:spMk id="9" creationId="{E89B5571-8DC5-407F-D079-86A30A53A7AB}"/>
            </ac:spMkLst>
          </pc:spChg>
          <pc:spChg chg="mod">
            <ac:chgData name="Donald Maffly" userId="946fdd162137e91a" providerId="LiveId" clId="{BDC86A8C-782B-4737-A2F3-CA3DAA3D73B5}" dt="2024-10-01T18:08:40.420" v="628" actId="20577"/>
            <ac:spMkLst>
              <pc:docMk/>
              <pc:sldMasterMk cId="3718173372" sldId="2147483648"/>
              <pc:sldLayoutMk cId="1230488071" sldId="2147483651"/>
              <ac:spMk id="20" creationId="{1A14FBB1-1032-E06E-0808-2AF80D7C3F32}"/>
            </ac:spMkLst>
          </pc:spChg>
          <pc:picChg chg="add del mod ord">
            <ac:chgData name="Donald Maffly" userId="946fdd162137e91a" providerId="LiveId" clId="{BDC86A8C-782B-4737-A2F3-CA3DAA3D73B5}" dt="2024-10-02T17:18:01.576" v="1883" actId="478"/>
            <ac:picMkLst>
              <pc:docMk/>
              <pc:sldMasterMk cId="3718173372" sldId="2147483648"/>
              <pc:sldLayoutMk cId="1230488071" sldId="2147483651"/>
              <ac:picMk id="3" creationId="{4FF8EB12-2C18-40E0-AEAC-F0C5450340B3}"/>
            </ac:picMkLst>
          </pc:picChg>
        </pc:sldLayoutChg>
        <pc:sldLayoutChg chg="modSp mod">
          <pc:chgData name="Donald Maffly" userId="946fdd162137e91a" providerId="LiveId" clId="{BDC86A8C-782B-4737-A2F3-CA3DAA3D73B5}" dt="2024-10-01T18:04:58.905" v="414" actId="20577"/>
          <pc:sldLayoutMkLst>
            <pc:docMk/>
            <pc:sldMasterMk cId="3718173372" sldId="2147483648"/>
            <pc:sldLayoutMk cId="2993689289" sldId="2147483661"/>
          </pc:sldLayoutMkLst>
          <pc:spChg chg="mod">
            <ac:chgData name="Donald Maffly" userId="946fdd162137e91a" providerId="LiveId" clId="{BDC86A8C-782B-4737-A2F3-CA3DAA3D73B5}" dt="2024-10-01T18:04:58.905" v="414" actId="20577"/>
            <ac:spMkLst>
              <pc:docMk/>
              <pc:sldMasterMk cId="3718173372" sldId="2147483648"/>
              <pc:sldLayoutMk cId="2993689289" sldId="2147483661"/>
              <ac:spMk id="9" creationId="{5F912165-F204-346F-47BB-05E2EAC71A4F}"/>
            </ac:spMkLst>
          </pc:spChg>
          <pc:spChg chg="mod">
            <ac:chgData name="Donald Maffly" userId="946fdd162137e91a" providerId="LiveId" clId="{BDC86A8C-782B-4737-A2F3-CA3DAA3D73B5}" dt="2024-10-01T18:00:27.276" v="25" actId="20577"/>
            <ac:spMkLst>
              <pc:docMk/>
              <pc:sldMasterMk cId="3718173372" sldId="2147483648"/>
              <pc:sldLayoutMk cId="2993689289" sldId="2147483661"/>
              <ac:spMk id="21" creationId="{2B0B7969-5FE3-3296-4328-0CEADC9E6693}"/>
            </ac:spMkLst>
          </pc:spChg>
        </pc:sldLayoutChg>
        <pc:sldLayoutChg chg="modSp mod ord">
          <pc:chgData name="Donald Maffly" userId="946fdd162137e91a" providerId="LiveId" clId="{BDC86A8C-782B-4737-A2F3-CA3DAA3D73B5}" dt="2024-10-01T18:06:36.441" v="464" actId="20577"/>
          <pc:sldLayoutMkLst>
            <pc:docMk/>
            <pc:sldMasterMk cId="3718173372" sldId="2147483648"/>
            <pc:sldLayoutMk cId="724508994" sldId="2147483662"/>
          </pc:sldLayoutMkLst>
          <pc:spChg chg="mod">
            <ac:chgData name="Donald Maffly" userId="946fdd162137e91a" providerId="LiveId" clId="{BDC86A8C-782B-4737-A2F3-CA3DAA3D73B5}" dt="2024-10-01T18:06:19.317" v="449" actId="5793"/>
            <ac:spMkLst>
              <pc:docMk/>
              <pc:sldMasterMk cId="3718173372" sldId="2147483648"/>
              <pc:sldLayoutMk cId="724508994" sldId="2147483662"/>
              <ac:spMk id="9" creationId="{5F912165-F204-346F-47BB-05E2EAC71A4F}"/>
            </ac:spMkLst>
          </pc:spChg>
          <pc:spChg chg="mod">
            <ac:chgData name="Donald Maffly" userId="946fdd162137e91a" providerId="LiveId" clId="{BDC86A8C-782B-4737-A2F3-CA3DAA3D73B5}" dt="2024-10-01T18:06:36.441" v="464" actId="20577"/>
            <ac:spMkLst>
              <pc:docMk/>
              <pc:sldMasterMk cId="3718173372" sldId="2147483648"/>
              <pc:sldLayoutMk cId="724508994" sldId="2147483662"/>
              <ac:spMk id="21" creationId="{2B0B7969-5FE3-3296-4328-0CEADC9E6693}"/>
            </ac:spMkLst>
          </pc:spChg>
        </pc:sldLayoutChg>
        <pc:sldLayoutChg chg="addSp modSp mod">
          <pc:chgData name="Donald Maffly" userId="946fdd162137e91a" providerId="LiveId" clId="{BDC86A8C-782B-4737-A2F3-CA3DAA3D73B5}" dt="2024-10-01T18:42:26.992" v="890"/>
          <pc:sldLayoutMkLst>
            <pc:docMk/>
            <pc:sldMasterMk cId="3718173372" sldId="2147483648"/>
            <pc:sldLayoutMk cId="3893283096" sldId="2147483663"/>
          </pc:sldLayoutMkLst>
          <pc:spChg chg="mod">
            <ac:chgData name="Donald Maffly" userId="946fdd162137e91a" providerId="LiveId" clId="{BDC86A8C-782B-4737-A2F3-CA3DAA3D73B5}" dt="2024-10-01T18:17:10.307" v="719" actId="20577"/>
            <ac:spMkLst>
              <pc:docMk/>
              <pc:sldMasterMk cId="3718173372" sldId="2147483648"/>
              <pc:sldLayoutMk cId="3893283096" sldId="2147483663"/>
              <ac:spMk id="9" creationId="{E89B5571-8DC5-407F-D079-86A30A53A7AB}"/>
            </ac:spMkLst>
          </pc:spChg>
          <pc:spChg chg="mod">
            <ac:chgData name="Donald Maffly" userId="946fdd162137e91a" providerId="LiveId" clId="{BDC86A8C-782B-4737-A2F3-CA3DAA3D73B5}" dt="2024-10-01T18:17:17.574" v="721" actId="20577"/>
            <ac:spMkLst>
              <pc:docMk/>
              <pc:sldMasterMk cId="3718173372" sldId="2147483648"/>
              <pc:sldLayoutMk cId="3893283096" sldId="2147483663"/>
              <ac:spMk id="20" creationId="{1A14FBB1-1032-E06E-0808-2AF80D7C3F32}"/>
            </ac:spMkLst>
          </pc:spChg>
          <pc:picChg chg="add mod">
            <ac:chgData name="Donald Maffly" userId="946fdd162137e91a" providerId="LiveId" clId="{BDC86A8C-782B-4737-A2F3-CA3DAA3D73B5}" dt="2024-10-01T18:42:26.992" v="890"/>
            <ac:picMkLst>
              <pc:docMk/>
              <pc:sldMasterMk cId="3718173372" sldId="2147483648"/>
              <pc:sldLayoutMk cId="3893283096" sldId="2147483663"/>
              <ac:picMk id="2" creationId="{6AA4CDD5-11A4-63CB-17B1-1CDCD26235B1}"/>
            </ac:picMkLst>
          </pc:picChg>
        </pc:sldLayoutChg>
        <pc:sldLayoutChg chg="addSp modSp mod">
          <pc:chgData name="Donald Maffly" userId="946fdd162137e91a" providerId="LiveId" clId="{BDC86A8C-782B-4737-A2F3-CA3DAA3D73B5}" dt="2024-10-01T18:41:26.618" v="884"/>
          <pc:sldLayoutMkLst>
            <pc:docMk/>
            <pc:sldMasterMk cId="3718173372" sldId="2147483648"/>
            <pc:sldLayoutMk cId="2074072196" sldId="2147483664"/>
          </pc:sldLayoutMkLst>
          <pc:spChg chg="mod">
            <ac:chgData name="Donald Maffly" userId="946fdd162137e91a" providerId="LiveId" clId="{BDC86A8C-782B-4737-A2F3-CA3DAA3D73B5}" dt="2024-10-01T18:17:56.408" v="774" actId="20577"/>
            <ac:spMkLst>
              <pc:docMk/>
              <pc:sldMasterMk cId="3718173372" sldId="2147483648"/>
              <pc:sldLayoutMk cId="2074072196" sldId="2147483664"/>
              <ac:spMk id="20" creationId="{1A14FBB1-1032-E06E-0808-2AF80D7C3F32}"/>
            </ac:spMkLst>
          </pc:spChg>
          <pc:picChg chg="add mod">
            <ac:chgData name="Donald Maffly" userId="946fdd162137e91a" providerId="LiveId" clId="{BDC86A8C-782B-4737-A2F3-CA3DAA3D73B5}" dt="2024-10-01T18:41:26.618" v="884"/>
            <ac:picMkLst>
              <pc:docMk/>
              <pc:sldMasterMk cId="3718173372" sldId="2147483648"/>
              <pc:sldLayoutMk cId="2074072196" sldId="2147483664"/>
              <ac:picMk id="2" creationId="{1698A036-453E-60F8-EE11-2D48138AC05B}"/>
            </ac:picMkLst>
          </pc:picChg>
        </pc:sldLayoutChg>
        <pc:sldLayoutChg chg="addSp delSp modSp mod">
          <pc:chgData name="Donald Maffly" userId="946fdd162137e91a" providerId="LiveId" clId="{BDC86A8C-782B-4737-A2F3-CA3DAA3D73B5}" dt="2024-10-02T03:17:33.093" v="1093"/>
          <pc:sldLayoutMkLst>
            <pc:docMk/>
            <pc:sldMasterMk cId="3718173372" sldId="2147483648"/>
            <pc:sldLayoutMk cId="1913181405" sldId="2147483665"/>
          </pc:sldLayoutMkLst>
          <pc:spChg chg="add mod">
            <ac:chgData name="Donald Maffly" userId="946fdd162137e91a" providerId="LiveId" clId="{BDC86A8C-782B-4737-A2F3-CA3DAA3D73B5}" dt="2024-10-02T03:17:33.093" v="1093"/>
            <ac:spMkLst>
              <pc:docMk/>
              <pc:sldMasterMk cId="3718173372" sldId="2147483648"/>
              <pc:sldLayoutMk cId="1913181405" sldId="2147483665"/>
              <ac:spMk id="2" creationId="{BBF946B8-52AF-AF60-9A54-A9545A3CB507}"/>
            </ac:spMkLst>
          </pc:spChg>
          <pc:spChg chg="mod">
            <ac:chgData name="Donald Maffly" userId="946fdd162137e91a" providerId="LiveId" clId="{BDC86A8C-782B-4737-A2F3-CA3DAA3D73B5}" dt="2024-10-01T18:25:27.620" v="834" actId="5793"/>
            <ac:spMkLst>
              <pc:docMk/>
              <pc:sldMasterMk cId="3718173372" sldId="2147483648"/>
              <pc:sldLayoutMk cId="1913181405" sldId="2147483665"/>
              <ac:spMk id="9" creationId="{E89B5571-8DC5-407F-D079-86A30A53A7AB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11" creationId="{BDE5331D-9D3A-F152-0939-90ABD34B5FE0}"/>
            </ac:spMkLst>
          </pc:spChg>
          <pc:spChg chg="mod">
            <ac:chgData name="Donald Maffly" userId="946fdd162137e91a" providerId="LiveId" clId="{BDC86A8C-782B-4737-A2F3-CA3DAA3D73B5}" dt="2024-10-01T18:55:58.533" v="1084" actId="20577"/>
            <ac:spMkLst>
              <pc:docMk/>
              <pc:sldMasterMk cId="3718173372" sldId="2147483648"/>
              <pc:sldLayoutMk cId="1913181405" sldId="2147483665"/>
              <ac:spMk id="20" creationId="{1A14FBB1-1032-E06E-0808-2AF80D7C3F32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23" creationId="{72670583-A5BC-BDB2-6970-C35AD2F0AC63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24" creationId="{6A32A92E-9BA2-C228-6103-5C5050216731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25" creationId="{D61D3CEF-6B3A-E098-2D22-D2F7DFA443D9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26" creationId="{14D0407B-2225-CE3D-75BC-DDDABFF50441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27" creationId="{B71F0CD4-4D4F-A54B-A2B4-3DA0BE7397DB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29" creationId="{8BD01145-6912-8753-53CE-36E61C947E1A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30" creationId="{EBBE1828-2E57-8FD6-9CFC-2E31705093BA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31" creationId="{7CB838E2-9254-D90B-0120-55CDA05B5089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32" creationId="{24536730-639E-8CFE-28A4-EC7759190C2C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33" creationId="{B24CBCFC-920F-F403-F686-628C084389B0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34" creationId="{D6257F51-04A7-CAE8-66DA-A181710330F3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35" creationId="{A4FC479A-F1BC-44AD-AA27-0BE83B42871A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36" creationId="{258020B9-A41B-E347-1BB5-ED408406123B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37" creationId="{1A297BA8-04F1-0468-B305-94091DB36FAF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38" creationId="{9E6558B4-366B-B8AF-C859-5E287890032F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53" creationId="{FBCC1EB4-815C-01B8-1CF2-279387BF6A2F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55" creationId="{EDC602EA-6B47-D976-2A4C-F7D2A6F431A3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56" creationId="{5AB45573-9B00-8A92-F67A-D20DE554387E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57" creationId="{AEB2ECC4-3B68-3A6E-09EE-412ACF858373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58" creationId="{CFDFC2CB-8147-94E9-7E3D-C93C019DB3B8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59" creationId="{80228F5B-2DAC-DAF8-1784-9B20244F4E54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60" creationId="{6327D1A3-E711-1835-E2ED-6D2A271AE079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62" creationId="{412BDAC4-5701-F443-E8BF-B1B1EA900E7A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63" creationId="{1581A17D-70B4-A573-6531-9B5EC25B59B8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64" creationId="{6BE6B0EC-EBD7-1D22-890E-8D3DA4FF8EA7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65" creationId="{FD163CD5-B656-4527-20F1-1ED9408D98B1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66" creationId="{FA859FE4-F139-691F-CB83-7623213E29E8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67" creationId="{9A805B33-6AE3-6EA3-076D-694FB140F2DF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68" creationId="{F98F54BF-CE23-9484-0D1E-BAA3201BA52B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69" creationId="{858E25DA-38E7-19DF-C3CD-C9FC6A6AFC4E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70" creationId="{CFE4996C-C6C5-8C92-1D9D-395F34E88289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72" creationId="{9E32D792-9179-77FB-432F-760EC0744E8B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73" creationId="{263FBA5F-9AC8-DDFC-FFF5-7FF117127C9F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74" creationId="{94CD60DE-B2C3-4912-4687-13074703F695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75" creationId="{F47DF355-B885-A3CA-0BDB-768E1DCB3E6C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76" creationId="{187E66BE-8659-AC20-EBF4-8527273CFB7C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77" creationId="{17B6489B-FC35-00D2-EA8A-76AF22E66883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78" creationId="{0355463C-2505-2537-77B1-E71FFB03F2BA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79" creationId="{1D3A1265-073D-509B-3A0D-DA2B2C956FBF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81" creationId="{950D3CED-9CFE-9A89-26E2-50BCC30262AC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82" creationId="{66FF833F-EA74-F568-7FBB-DA96E04EA145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83" creationId="{6CCEACB1-EBA0-0B7B-4108-5E040B7B96C1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84" creationId="{BD053490-02E9-9CE8-166F-C22BCC28A275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85" creationId="{3953935A-7B87-0354-9148-FF66B2D09F6E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86" creationId="{E844A439-2910-C3AF-B6C4-DC6A46C517B8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88" creationId="{233205E9-EC76-114B-ACB8-C57F01CAF70F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89" creationId="{361A18DE-90DA-FEE3-F446-FE6191F3A746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90" creationId="{EE6E4037-9BD6-E322-B675-8C1673BACC85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91" creationId="{EE69D8F8-26C9-B348-0ACF-11A7DA1E5BE5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92" creationId="{C1A8CD70-8D8D-AAEB-1031-389ECCB0087D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93" creationId="{E25D8024-4153-F6D6-FD79-592822AE1564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94" creationId="{F3196AA3-D77D-7BCE-3208-C2253461F7EC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95" creationId="{DDC0C981-1109-F99C-5A51-AFA11F60E64D}"/>
            </ac:spMkLst>
          </pc:spChg>
          <pc:spChg chg="mod">
            <ac:chgData name="Donald Maffly" userId="946fdd162137e91a" providerId="LiveId" clId="{BDC86A8C-782B-4737-A2F3-CA3DAA3D73B5}" dt="2024-10-01T18:21:14.817" v="811"/>
            <ac:spMkLst>
              <pc:docMk/>
              <pc:sldMasterMk cId="3718173372" sldId="2147483648"/>
              <pc:sldLayoutMk cId="1913181405" sldId="2147483665"/>
              <ac:spMk id="96" creationId="{9270F412-B6C9-BF70-EFE4-50A53CA8266E}"/>
            </ac:spMkLst>
          </pc:spChg>
          <pc:grpChg chg="add del mod">
            <ac:chgData name="Donald Maffly" userId="946fdd162137e91a" providerId="LiveId" clId="{BDC86A8C-782B-4737-A2F3-CA3DAA3D73B5}" dt="2024-10-01T18:51:25.673" v="1032" actId="478"/>
            <ac:grpSpMkLst>
              <pc:docMk/>
              <pc:sldMasterMk cId="3718173372" sldId="2147483648"/>
              <pc:sldLayoutMk cId="1913181405" sldId="2147483665"/>
              <ac:grpSpMk id="2" creationId="{A7D322B5-34FA-5B60-0CAA-2E140042266C}"/>
            </ac:grpSpMkLst>
          </pc:grpChg>
          <pc:grpChg chg="mod">
            <ac:chgData name="Donald Maffly" userId="946fdd162137e91a" providerId="LiveId" clId="{BDC86A8C-782B-4737-A2F3-CA3DAA3D73B5}" dt="2024-10-01T18:21:14.817" v="811"/>
            <ac:grpSpMkLst>
              <pc:docMk/>
              <pc:sldMasterMk cId="3718173372" sldId="2147483648"/>
              <pc:sldLayoutMk cId="1913181405" sldId="2147483665"/>
              <ac:grpSpMk id="3" creationId="{81D8E395-9D8E-4BBE-A9CF-44A3F88BE478}"/>
            </ac:grpSpMkLst>
          </pc:grpChg>
          <pc:grpChg chg="mod">
            <ac:chgData name="Donald Maffly" userId="946fdd162137e91a" providerId="LiveId" clId="{BDC86A8C-782B-4737-A2F3-CA3DAA3D73B5}" dt="2024-10-01T18:21:14.817" v="811"/>
            <ac:grpSpMkLst>
              <pc:docMk/>
              <pc:sldMasterMk cId="3718173372" sldId="2147483648"/>
              <pc:sldLayoutMk cId="1913181405" sldId="2147483665"/>
              <ac:grpSpMk id="4" creationId="{753D17FA-9CD5-4C63-AF67-9C3624A24B09}"/>
            </ac:grpSpMkLst>
          </pc:grpChg>
          <pc:grpChg chg="mod">
            <ac:chgData name="Donald Maffly" userId="946fdd162137e91a" providerId="LiveId" clId="{BDC86A8C-782B-4737-A2F3-CA3DAA3D73B5}" dt="2024-10-01T18:21:14.817" v="811"/>
            <ac:grpSpMkLst>
              <pc:docMk/>
              <pc:sldMasterMk cId="3718173372" sldId="2147483648"/>
              <pc:sldLayoutMk cId="1913181405" sldId="2147483665"/>
              <ac:grpSpMk id="5" creationId="{6C1BCD34-D24C-7F43-FE56-9692BC5EF277}"/>
            </ac:grpSpMkLst>
          </pc:grpChg>
          <pc:grpChg chg="mod">
            <ac:chgData name="Donald Maffly" userId="946fdd162137e91a" providerId="LiveId" clId="{BDC86A8C-782B-4737-A2F3-CA3DAA3D73B5}" dt="2024-10-01T18:21:14.817" v="811"/>
            <ac:grpSpMkLst>
              <pc:docMk/>
              <pc:sldMasterMk cId="3718173372" sldId="2147483648"/>
              <pc:sldLayoutMk cId="1913181405" sldId="2147483665"/>
              <ac:grpSpMk id="8" creationId="{97414E0A-E901-3960-923B-9C0B4618BCCF}"/>
            </ac:grpSpMkLst>
          </pc:grpChg>
          <pc:grpChg chg="mod">
            <ac:chgData name="Donald Maffly" userId="946fdd162137e91a" providerId="LiveId" clId="{BDC86A8C-782B-4737-A2F3-CA3DAA3D73B5}" dt="2024-10-01T18:21:14.817" v="811"/>
            <ac:grpSpMkLst>
              <pc:docMk/>
              <pc:sldMasterMk cId="3718173372" sldId="2147483648"/>
              <pc:sldLayoutMk cId="1913181405" sldId="2147483665"/>
              <ac:grpSpMk id="10" creationId="{AD5B0970-91A8-404A-89A9-9B7DF88C0FEE}"/>
            </ac:grpSpMkLst>
          </pc:grpChg>
          <pc:picChg chg="add del mod">
            <ac:chgData name="Donald Maffly" userId="946fdd162137e91a" providerId="LiveId" clId="{BDC86A8C-782B-4737-A2F3-CA3DAA3D73B5}" dt="2024-10-01T18:53:47.091" v="1080" actId="478"/>
            <ac:picMkLst>
              <pc:docMk/>
              <pc:sldMasterMk cId="3718173372" sldId="2147483648"/>
              <pc:sldLayoutMk cId="1913181405" sldId="2147483665"/>
              <ac:picMk id="97" creationId="{E42261FD-C91A-66F7-73D5-3EE581D7CD37}"/>
            </ac:picMkLst>
          </pc:picChg>
          <pc:picChg chg="add mod">
            <ac:chgData name="Donald Maffly" userId="946fdd162137e91a" providerId="LiveId" clId="{BDC86A8C-782B-4737-A2F3-CA3DAA3D73B5}" dt="2024-10-01T18:57:51.972" v="1092" actId="1076"/>
            <ac:picMkLst>
              <pc:docMk/>
              <pc:sldMasterMk cId="3718173372" sldId="2147483648"/>
              <pc:sldLayoutMk cId="1913181405" sldId="2147483665"/>
              <ac:picMk id="99" creationId="{BACFC8E8-010D-3E6E-DFEA-9C20C4A3EA00}"/>
            </ac:picMkLst>
          </pc:pic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6" creationId="{1DE8C940-5069-37F2-8DAF-44278839BE40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19" creationId="{89C7837C-1EA1-6847-820B-188C246109BF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28" creationId="{1DD7F57A-47AA-2588-DA96-208D19B0D57B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39" creationId="{089B570A-E36A-48BE-5865-462AEE9DC531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40" creationId="{42C45699-E5DF-142D-675A-01EBF0A64EE4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41" creationId="{E113C969-A990-A380-0834-1BD5259BCB98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42" creationId="{51F12D71-FDDF-5E92-5FB2-B1DAF7C4C0E5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43" creationId="{1109A010-63F1-B05C-83A7-73CF5ECE06C7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44" creationId="{98AECCF7-4846-6E00-8CEB-FD7C8C23BE44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45" creationId="{93939F74-8048-D0F2-3BFB-6E940C235EE8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46" creationId="{5E141241-C468-4519-F5EA-F874B657259F}"/>
            </ac:cxnSpMkLst>
          </pc:cxnChg>
          <pc:cxnChg chg="mod">
            <ac:chgData name="Donald Maffly" userId="946fdd162137e91a" providerId="LiveId" clId="{BDC86A8C-782B-4737-A2F3-CA3DAA3D73B5}" dt="2024-10-01T18:51:25.673" v="1032" actId="478"/>
            <ac:cxnSpMkLst>
              <pc:docMk/>
              <pc:sldMasterMk cId="3718173372" sldId="2147483648"/>
              <pc:sldLayoutMk cId="1913181405" sldId="2147483665"/>
              <ac:cxnSpMk id="47" creationId="{5D86EF74-9118-402F-4AF2-57F51B5AAF18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48" creationId="{4A0EF6FE-C68A-5C7E-1A52-35F7A4FD7A55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49" creationId="{EF08D549-5B69-9791-1A36-05D244513C8E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50" creationId="{888342BB-A8B8-A89E-83FB-6C56CC531F2B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51" creationId="{0B8C945B-FF96-C369-AC17-39B199BD6B93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52" creationId="{5117A6BE-2A48-0D36-3E1E-C642D88225C9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54" creationId="{E45DE452-F79C-96D3-D39E-E3BD65E4BA29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61" creationId="{E9CD17F5-2E85-0549-7CE5-7B9D611C10AE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71" creationId="{05698C20-9360-067B-81DA-11BD13036B70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80" creationId="{AF57A457-F9B8-809E-9568-5698B6520786}"/>
            </ac:cxnSpMkLst>
          </pc:cxnChg>
          <pc:cxnChg chg="mod">
            <ac:chgData name="Donald Maffly" userId="946fdd162137e91a" providerId="LiveId" clId="{BDC86A8C-782B-4737-A2F3-CA3DAA3D73B5}" dt="2024-10-01T18:21:14.817" v="811"/>
            <ac:cxnSpMkLst>
              <pc:docMk/>
              <pc:sldMasterMk cId="3718173372" sldId="2147483648"/>
              <pc:sldLayoutMk cId="1913181405" sldId="2147483665"/>
              <ac:cxnSpMk id="87" creationId="{966FB0E4-6DF9-6C6F-CE9D-5D099E34317F}"/>
            </ac:cxnSpMkLst>
          </pc:cxnChg>
        </pc:sldLayoutChg>
        <pc:sldLayoutChg chg="addSp delSp modSp mod">
          <pc:chgData name="Donald Maffly" userId="946fdd162137e91a" providerId="LiveId" clId="{BDC86A8C-782B-4737-A2F3-CA3DAA3D73B5}" dt="2024-10-01T18:31:54.271" v="871" actId="20577"/>
          <pc:sldLayoutMkLst>
            <pc:docMk/>
            <pc:sldMasterMk cId="3718173372" sldId="2147483648"/>
            <pc:sldLayoutMk cId="2788381940" sldId="2147483666"/>
          </pc:sldLayoutMkLst>
          <pc:spChg chg="mod">
            <ac:chgData name="Donald Maffly" userId="946fdd162137e91a" providerId="LiveId" clId="{BDC86A8C-782B-4737-A2F3-CA3DAA3D73B5}" dt="2024-10-01T18:31:54.271" v="871" actId="20577"/>
            <ac:spMkLst>
              <pc:docMk/>
              <pc:sldMasterMk cId="3718173372" sldId="2147483648"/>
              <pc:sldLayoutMk cId="2788381940" sldId="2147483666"/>
              <ac:spMk id="20" creationId="{1A14FBB1-1032-E06E-0808-2AF80D7C3F32}"/>
            </ac:spMkLst>
          </pc:spChg>
          <pc:spChg chg="mod">
            <ac:chgData name="Donald Maffly" userId="946fdd162137e91a" providerId="LiveId" clId="{BDC86A8C-782B-4737-A2F3-CA3DAA3D73B5}" dt="2024-10-01T18:25:58.135" v="836" actId="6549"/>
            <ac:spMkLst>
              <pc:docMk/>
              <pc:sldMasterMk cId="3718173372" sldId="2147483648"/>
              <pc:sldLayoutMk cId="2788381940" sldId="2147483666"/>
              <ac:spMk id="90" creationId="{EE6E4037-9BD6-E322-B675-8C1673BACC85}"/>
            </ac:spMkLst>
          </pc:spChg>
          <pc:spChg chg="mod">
            <ac:chgData name="Donald Maffly" userId="946fdd162137e91a" providerId="LiveId" clId="{BDC86A8C-782B-4737-A2F3-CA3DAA3D73B5}" dt="2024-10-01T18:28:51.588" v="840"/>
            <ac:spMkLst>
              <pc:docMk/>
              <pc:sldMasterMk cId="3718173372" sldId="2147483648"/>
              <pc:sldLayoutMk cId="2788381940" sldId="2147483666"/>
              <ac:spMk id="104" creationId="{8E1167AD-CE6B-A213-2A2F-492A46CDA5D8}"/>
            </ac:spMkLst>
          </pc:spChg>
          <pc:spChg chg="mod">
            <ac:chgData name="Donald Maffly" userId="946fdd162137e91a" providerId="LiveId" clId="{BDC86A8C-782B-4737-A2F3-CA3DAA3D73B5}" dt="2024-10-01T18:28:51.588" v="840"/>
            <ac:spMkLst>
              <pc:docMk/>
              <pc:sldMasterMk cId="3718173372" sldId="2147483648"/>
              <pc:sldLayoutMk cId="2788381940" sldId="2147483666"/>
              <ac:spMk id="105" creationId="{8A88BE40-AD17-016E-4501-1BAE2B5388EE}"/>
            </ac:spMkLst>
          </pc:spChg>
          <pc:spChg chg="mod">
            <ac:chgData name="Donald Maffly" userId="946fdd162137e91a" providerId="LiveId" clId="{BDC86A8C-782B-4737-A2F3-CA3DAA3D73B5}" dt="2024-10-01T18:28:51.588" v="840"/>
            <ac:spMkLst>
              <pc:docMk/>
              <pc:sldMasterMk cId="3718173372" sldId="2147483648"/>
              <pc:sldLayoutMk cId="2788381940" sldId="2147483666"/>
              <ac:spMk id="106" creationId="{6F3FD11F-EA67-E0FD-A051-7C57B94AA56F}"/>
            </ac:spMkLst>
          </pc:spChg>
          <pc:spChg chg="mod">
            <ac:chgData name="Donald Maffly" userId="946fdd162137e91a" providerId="LiveId" clId="{BDC86A8C-782B-4737-A2F3-CA3DAA3D73B5}" dt="2024-10-01T18:28:51.588" v="840"/>
            <ac:spMkLst>
              <pc:docMk/>
              <pc:sldMasterMk cId="3718173372" sldId="2147483648"/>
              <pc:sldLayoutMk cId="2788381940" sldId="2147483666"/>
              <ac:spMk id="107" creationId="{535A5E72-D8ED-D824-4A26-3435075B6403}"/>
            </ac:spMkLst>
          </pc:spChg>
          <pc:spChg chg="mod">
            <ac:chgData name="Donald Maffly" userId="946fdd162137e91a" providerId="LiveId" clId="{BDC86A8C-782B-4737-A2F3-CA3DAA3D73B5}" dt="2024-10-01T18:28:51.588" v="840"/>
            <ac:spMkLst>
              <pc:docMk/>
              <pc:sldMasterMk cId="3718173372" sldId="2147483648"/>
              <pc:sldLayoutMk cId="2788381940" sldId="2147483666"/>
              <ac:spMk id="108" creationId="{2D7934E6-021A-6169-F78D-E68B20C3FC06}"/>
            </ac:spMkLst>
          </pc:spChg>
          <pc:spChg chg="mod">
            <ac:chgData name="Donald Maffly" userId="946fdd162137e91a" providerId="LiveId" clId="{BDC86A8C-782B-4737-A2F3-CA3DAA3D73B5}" dt="2024-10-01T18:28:51.588" v="840"/>
            <ac:spMkLst>
              <pc:docMk/>
              <pc:sldMasterMk cId="3718173372" sldId="2147483648"/>
              <pc:sldLayoutMk cId="2788381940" sldId="2147483666"/>
              <ac:spMk id="109" creationId="{6D36595F-7992-8809-B67C-9E22721D0CF0}"/>
            </ac:spMkLst>
          </pc:spChg>
          <pc:spChg chg="mod">
            <ac:chgData name="Donald Maffly" userId="946fdd162137e91a" providerId="LiveId" clId="{BDC86A8C-782B-4737-A2F3-CA3DAA3D73B5}" dt="2024-10-01T18:30:34.801" v="851" actId="207"/>
            <ac:spMkLst>
              <pc:docMk/>
              <pc:sldMasterMk cId="3718173372" sldId="2147483648"/>
              <pc:sldLayoutMk cId="2788381940" sldId="2147483666"/>
              <ac:spMk id="110" creationId="{015BCA30-E939-552A-2F90-7D60202A71E0}"/>
            </ac:spMkLst>
          </pc:spChg>
          <pc:spChg chg="mod">
            <ac:chgData name="Donald Maffly" userId="946fdd162137e91a" providerId="LiveId" clId="{BDC86A8C-782B-4737-A2F3-CA3DAA3D73B5}" dt="2024-10-01T18:30:44.897" v="852" actId="1076"/>
            <ac:spMkLst>
              <pc:docMk/>
              <pc:sldMasterMk cId="3718173372" sldId="2147483648"/>
              <pc:sldLayoutMk cId="2788381940" sldId="2147483666"/>
              <ac:spMk id="111" creationId="{656FFCDB-8388-1527-853D-65642BAF0A50}"/>
            </ac:spMkLst>
          </pc:spChg>
          <pc:spChg chg="mod">
            <ac:chgData name="Donald Maffly" userId="946fdd162137e91a" providerId="LiveId" clId="{BDC86A8C-782B-4737-A2F3-CA3DAA3D73B5}" dt="2024-10-01T18:28:51.588" v="840"/>
            <ac:spMkLst>
              <pc:docMk/>
              <pc:sldMasterMk cId="3718173372" sldId="2147483648"/>
              <pc:sldLayoutMk cId="2788381940" sldId="2147483666"/>
              <ac:spMk id="112" creationId="{79083437-D37F-149C-EB22-EE2742C84E65}"/>
            </ac:spMkLst>
          </pc:spChg>
          <pc:spChg chg="mod">
            <ac:chgData name="Donald Maffly" userId="946fdd162137e91a" providerId="LiveId" clId="{BDC86A8C-782B-4737-A2F3-CA3DAA3D73B5}" dt="2024-10-01T18:28:51.588" v="840"/>
            <ac:spMkLst>
              <pc:docMk/>
              <pc:sldMasterMk cId="3718173372" sldId="2147483648"/>
              <pc:sldLayoutMk cId="2788381940" sldId="2147483666"/>
              <ac:spMk id="113" creationId="{BD6A3A6E-27E6-85D0-45B5-2782F61358E6}"/>
            </ac:spMkLst>
          </pc:spChg>
          <pc:spChg chg="mod">
            <ac:chgData name="Donald Maffly" userId="946fdd162137e91a" providerId="LiveId" clId="{BDC86A8C-782B-4737-A2F3-CA3DAA3D73B5}" dt="2024-10-01T18:29:55.575" v="844" actId="207"/>
            <ac:spMkLst>
              <pc:docMk/>
              <pc:sldMasterMk cId="3718173372" sldId="2147483648"/>
              <pc:sldLayoutMk cId="2788381940" sldId="2147483666"/>
              <ac:spMk id="114" creationId="{FD2380C0-2437-1541-C816-C4ADD57CE322}"/>
            </ac:spMkLst>
          </pc:spChg>
          <pc:spChg chg="mod">
            <ac:chgData name="Donald Maffly" userId="946fdd162137e91a" providerId="LiveId" clId="{BDC86A8C-782B-4737-A2F3-CA3DAA3D73B5}" dt="2024-10-01T18:31:03.335" v="854" actId="1076"/>
            <ac:spMkLst>
              <pc:docMk/>
              <pc:sldMasterMk cId="3718173372" sldId="2147483648"/>
              <pc:sldLayoutMk cId="2788381940" sldId="2147483666"/>
              <ac:spMk id="115" creationId="{C0CB6272-93A3-4F54-9676-4FBF23C01564}"/>
            </ac:spMkLst>
          </pc:spChg>
          <pc:spChg chg="mod">
            <ac:chgData name="Donald Maffly" userId="946fdd162137e91a" providerId="LiveId" clId="{BDC86A8C-782B-4737-A2F3-CA3DAA3D73B5}" dt="2024-10-01T18:28:51.588" v="840"/>
            <ac:spMkLst>
              <pc:docMk/>
              <pc:sldMasterMk cId="3718173372" sldId="2147483648"/>
              <pc:sldLayoutMk cId="2788381940" sldId="2147483666"/>
              <ac:spMk id="116" creationId="{87CD4C0F-BFCE-2F77-2291-1FE93F3AED57}"/>
            </ac:spMkLst>
          </pc:spChg>
          <pc:spChg chg="mod">
            <ac:chgData name="Donald Maffly" userId="946fdd162137e91a" providerId="LiveId" clId="{BDC86A8C-782B-4737-A2F3-CA3DAA3D73B5}" dt="2024-10-01T18:30:51.914" v="853" actId="1076"/>
            <ac:spMkLst>
              <pc:docMk/>
              <pc:sldMasterMk cId="3718173372" sldId="2147483648"/>
              <pc:sldLayoutMk cId="2788381940" sldId="2147483666"/>
              <ac:spMk id="117" creationId="{93FAB277-186E-3A98-5DCE-AE49017C25ED}"/>
            </ac:spMkLst>
          </pc:spChg>
          <pc:spChg chg="mod">
            <ac:chgData name="Donald Maffly" userId="946fdd162137e91a" providerId="LiveId" clId="{BDC86A8C-782B-4737-A2F3-CA3DAA3D73B5}" dt="2024-10-01T18:28:51.588" v="840"/>
            <ac:spMkLst>
              <pc:docMk/>
              <pc:sldMasterMk cId="3718173372" sldId="2147483648"/>
              <pc:sldLayoutMk cId="2788381940" sldId="2147483666"/>
              <ac:spMk id="118" creationId="{1A6533C9-59D3-7CDC-CC1E-8C4CE8CB5FCC}"/>
            </ac:spMkLst>
          </pc:spChg>
          <pc:spChg chg="mod">
            <ac:chgData name="Donald Maffly" userId="946fdd162137e91a" providerId="LiveId" clId="{BDC86A8C-782B-4737-A2F3-CA3DAA3D73B5}" dt="2024-10-01T18:28:51.588" v="840"/>
            <ac:spMkLst>
              <pc:docMk/>
              <pc:sldMasterMk cId="3718173372" sldId="2147483648"/>
              <pc:sldLayoutMk cId="2788381940" sldId="2147483666"/>
              <ac:spMk id="119" creationId="{82D52425-8A18-A53B-8FBC-184BEF73AA8D}"/>
            </ac:spMkLst>
          </pc:spChg>
          <pc:spChg chg="mod">
            <ac:chgData name="Donald Maffly" userId="946fdd162137e91a" providerId="LiveId" clId="{BDC86A8C-782B-4737-A2F3-CA3DAA3D73B5}" dt="2024-10-01T18:28:51.588" v="840"/>
            <ac:spMkLst>
              <pc:docMk/>
              <pc:sldMasterMk cId="3718173372" sldId="2147483648"/>
              <pc:sldLayoutMk cId="2788381940" sldId="2147483666"/>
              <ac:spMk id="120" creationId="{65215F01-CE8F-8C42-2A9E-75CEF63B5E08}"/>
            </ac:spMkLst>
          </pc:spChg>
          <pc:grpChg chg="del">
            <ac:chgData name="Donald Maffly" userId="946fdd162137e91a" providerId="LiveId" clId="{BDC86A8C-782B-4737-A2F3-CA3DAA3D73B5}" dt="2024-10-01T18:26:03.832" v="837" actId="478"/>
            <ac:grpSpMkLst>
              <pc:docMk/>
              <pc:sldMasterMk cId="3718173372" sldId="2147483648"/>
              <pc:sldLayoutMk cId="2788381940" sldId="2147483666"/>
              <ac:grpSpMk id="2" creationId="{A7D322B5-34FA-5B60-0CAA-2E140042266C}"/>
            </ac:grpSpMkLst>
          </pc:grpChg>
          <pc:grpChg chg="add mod">
            <ac:chgData name="Donald Maffly" userId="946fdd162137e91a" providerId="LiveId" clId="{BDC86A8C-782B-4737-A2F3-CA3DAA3D73B5}" dt="2024-10-01T18:31:28.367" v="855" actId="14100"/>
            <ac:grpSpMkLst>
              <pc:docMk/>
              <pc:sldMasterMk cId="3718173372" sldId="2147483648"/>
              <pc:sldLayoutMk cId="2788381940" sldId="2147483666"/>
              <ac:grpSpMk id="97" creationId="{C37600DD-614D-4228-F325-BF07020E7E72}"/>
            </ac:grpSpMkLst>
          </pc:grpChg>
          <pc:grpChg chg="mod">
            <ac:chgData name="Donald Maffly" userId="946fdd162137e91a" providerId="LiveId" clId="{BDC86A8C-782B-4737-A2F3-CA3DAA3D73B5}" dt="2024-10-01T18:28:51.588" v="840"/>
            <ac:grpSpMkLst>
              <pc:docMk/>
              <pc:sldMasterMk cId="3718173372" sldId="2147483648"/>
              <pc:sldLayoutMk cId="2788381940" sldId="2147483666"/>
              <ac:grpSpMk id="98" creationId="{44CD63FB-F3B9-DE78-0E21-0B89EEE9E34C}"/>
            </ac:grpSpMkLst>
          </pc:grpChg>
          <pc:grpChg chg="mod">
            <ac:chgData name="Donald Maffly" userId="946fdd162137e91a" providerId="LiveId" clId="{BDC86A8C-782B-4737-A2F3-CA3DAA3D73B5}" dt="2024-10-01T18:28:51.588" v="840"/>
            <ac:grpSpMkLst>
              <pc:docMk/>
              <pc:sldMasterMk cId="3718173372" sldId="2147483648"/>
              <pc:sldLayoutMk cId="2788381940" sldId="2147483666"/>
              <ac:grpSpMk id="99" creationId="{FC476440-2552-7C46-0F75-76913BC1BC8C}"/>
            </ac:grpSpMkLst>
          </pc:grpChg>
          <pc:grpChg chg="mod">
            <ac:chgData name="Donald Maffly" userId="946fdd162137e91a" providerId="LiveId" clId="{BDC86A8C-782B-4737-A2F3-CA3DAA3D73B5}" dt="2024-10-01T18:28:51.588" v="840"/>
            <ac:grpSpMkLst>
              <pc:docMk/>
              <pc:sldMasterMk cId="3718173372" sldId="2147483648"/>
              <pc:sldLayoutMk cId="2788381940" sldId="2147483666"/>
              <ac:grpSpMk id="100" creationId="{FD663D1F-5474-BC76-0C9E-4409FE62943D}"/>
            </ac:grpSpMkLst>
          </pc:grpChg>
          <pc:grpChg chg="mod">
            <ac:chgData name="Donald Maffly" userId="946fdd162137e91a" providerId="LiveId" clId="{BDC86A8C-782B-4737-A2F3-CA3DAA3D73B5}" dt="2024-10-01T18:28:51.588" v="840"/>
            <ac:grpSpMkLst>
              <pc:docMk/>
              <pc:sldMasterMk cId="3718173372" sldId="2147483648"/>
              <pc:sldLayoutMk cId="2788381940" sldId="2147483666"/>
              <ac:grpSpMk id="101" creationId="{4B698669-A1D7-3E47-4147-FAB952BBC84D}"/>
            </ac:grpSpMkLst>
          </pc:grpChg>
          <pc:grpChg chg="mod">
            <ac:chgData name="Donald Maffly" userId="946fdd162137e91a" providerId="LiveId" clId="{BDC86A8C-782B-4737-A2F3-CA3DAA3D73B5}" dt="2024-10-01T18:28:51.588" v="840"/>
            <ac:grpSpMkLst>
              <pc:docMk/>
              <pc:sldMasterMk cId="3718173372" sldId="2147483648"/>
              <pc:sldLayoutMk cId="2788381940" sldId="2147483666"/>
              <ac:grpSpMk id="102" creationId="{9A8C66AA-DAEF-00FE-02AD-DD7EBCDDB1AF}"/>
            </ac:grpSpMkLst>
          </pc:grpChg>
          <pc:grpChg chg="mod">
            <ac:chgData name="Donald Maffly" userId="946fdd162137e91a" providerId="LiveId" clId="{BDC86A8C-782B-4737-A2F3-CA3DAA3D73B5}" dt="2024-10-01T18:28:51.588" v="840"/>
            <ac:grpSpMkLst>
              <pc:docMk/>
              <pc:sldMasterMk cId="3718173372" sldId="2147483648"/>
              <pc:sldLayoutMk cId="2788381940" sldId="2147483666"/>
              <ac:grpSpMk id="103" creationId="{5F193FF7-19B2-4BB7-DCAC-471D56FA1123}"/>
            </ac:grpSpMkLst>
          </pc:grpChg>
          <pc:cxnChg chg="mod">
            <ac:chgData name="Donald Maffly" userId="946fdd162137e91a" providerId="LiveId" clId="{BDC86A8C-782B-4737-A2F3-CA3DAA3D73B5}" dt="2024-10-01T18:26:03.832" v="837" actId="478"/>
            <ac:cxnSpMkLst>
              <pc:docMk/>
              <pc:sldMasterMk cId="3718173372" sldId="2147483648"/>
              <pc:sldLayoutMk cId="2788381940" sldId="2147483666"/>
              <ac:cxnSpMk id="47" creationId="{5D86EF74-9118-402F-4AF2-57F51B5AAF18}"/>
            </ac:cxnSpMkLst>
          </pc:cxnChg>
        </pc:sldLayoutChg>
        <pc:sldLayoutChg chg="delSp modSp mod">
          <pc:chgData name="Donald Maffly" userId="946fdd162137e91a" providerId="LiveId" clId="{BDC86A8C-782B-4737-A2F3-CA3DAA3D73B5}" dt="2024-10-02T03:25:01.848" v="1199" actId="20577"/>
          <pc:sldLayoutMkLst>
            <pc:docMk/>
            <pc:sldMasterMk cId="3718173372" sldId="2147483648"/>
            <pc:sldLayoutMk cId="2489936815" sldId="2147483668"/>
          </pc:sldLayoutMkLst>
          <pc:spChg chg="mod">
            <ac:chgData name="Donald Maffly" userId="946fdd162137e91a" providerId="LiveId" clId="{BDC86A8C-782B-4737-A2F3-CA3DAA3D73B5}" dt="2024-10-02T03:25:01.848" v="1199" actId="20577"/>
            <ac:spMkLst>
              <pc:docMk/>
              <pc:sldMasterMk cId="3718173372" sldId="2147483648"/>
              <pc:sldLayoutMk cId="2489936815" sldId="2147483668"/>
              <ac:spMk id="9" creationId="{E89B5571-8DC5-407F-D079-86A30A53A7AB}"/>
            </ac:spMkLst>
          </pc:spChg>
          <pc:spChg chg="mod">
            <ac:chgData name="Donald Maffly" userId="946fdd162137e91a" providerId="LiveId" clId="{BDC86A8C-782B-4737-A2F3-CA3DAA3D73B5}" dt="2024-10-02T03:18:33.079" v="1108" actId="20577"/>
            <ac:spMkLst>
              <pc:docMk/>
              <pc:sldMasterMk cId="3718173372" sldId="2147483648"/>
              <pc:sldLayoutMk cId="2489936815" sldId="2147483668"/>
              <ac:spMk id="20" creationId="{1A14FBB1-1032-E06E-0808-2AF80D7C3F32}"/>
            </ac:spMkLst>
          </pc:spChg>
          <pc:picChg chg="del">
            <ac:chgData name="Donald Maffly" userId="946fdd162137e91a" providerId="LiveId" clId="{BDC86A8C-782B-4737-A2F3-CA3DAA3D73B5}" dt="2024-10-02T03:18:35.675" v="1109" actId="478"/>
            <ac:picMkLst>
              <pc:docMk/>
              <pc:sldMasterMk cId="3718173372" sldId="2147483648"/>
              <pc:sldLayoutMk cId="2489936815" sldId="2147483668"/>
              <ac:picMk id="99" creationId="{BACFC8E8-010D-3E6E-DFEA-9C20C4A3EA00}"/>
            </ac:picMkLst>
          </pc:picChg>
        </pc:sldLayoutChg>
        <pc:sldLayoutChg chg="addSp delSp modSp mod delAnim modAnim">
          <pc:chgData name="Donald Maffly" userId="946fdd162137e91a" providerId="LiveId" clId="{BDC86A8C-782B-4737-A2F3-CA3DAA3D73B5}" dt="2024-10-02T03:30:50.335" v="1243" actId="20577"/>
          <pc:sldLayoutMkLst>
            <pc:docMk/>
            <pc:sldMasterMk cId="3718173372" sldId="2147483648"/>
            <pc:sldLayoutMk cId="1263449721" sldId="2147483669"/>
          </pc:sldLayoutMkLst>
          <pc:spChg chg="add del mod">
            <ac:chgData name="Donald Maffly" userId="946fdd162137e91a" providerId="LiveId" clId="{BDC86A8C-782B-4737-A2F3-CA3DAA3D73B5}" dt="2024-10-02T03:29:32.941" v="1226" actId="478"/>
            <ac:spMkLst>
              <pc:docMk/>
              <pc:sldMasterMk cId="3718173372" sldId="2147483648"/>
              <pc:sldLayoutMk cId="1263449721" sldId="2147483669"/>
              <ac:spMk id="2" creationId="{D8690DB8-6DD8-C7F7-7318-E1A3A699A959}"/>
            </ac:spMkLst>
          </pc:spChg>
          <pc:spChg chg="mod">
            <ac:chgData name="Donald Maffly" userId="946fdd162137e91a" providerId="LiveId" clId="{BDC86A8C-782B-4737-A2F3-CA3DAA3D73B5}" dt="2024-10-02T03:30:50.335" v="1243" actId="20577"/>
            <ac:spMkLst>
              <pc:docMk/>
              <pc:sldMasterMk cId="3718173372" sldId="2147483648"/>
              <pc:sldLayoutMk cId="1263449721" sldId="2147483669"/>
              <ac:spMk id="20" creationId="{1A14FBB1-1032-E06E-0808-2AF80D7C3F32}"/>
            </ac:spMkLst>
          </pc:spChg>
          <pc:picChg chg="add mod">
            <ac:chgData name="Donald Maffly" userId="946fdd162137e91a" providerId="LiveId" clId="{BDC86A8C-782B-4737-A2F3-CA3DAA3D73B5}" dt="2024-10-02T03:29:35.639" v="1227"/>
            <ac:picMkLst>
              <pc:docMk/>
              <pc:sldMasterMk cId="3718173372" sldId="2147483648"/>
              <pc:sldLayoutMk cId="1263449721" sldId="2147483669"/>
              <ac:picMk id="3" creationId="{69559DB4-A2DD-BE8C-03EF-447443075C8B}"/>
            </ac:picMkLst>
          </pc:picChg>
          <pc:picChg chg="add mod">
            <ac:chgData name="Donald Maffly" userId="946fdd162137e91a" providerId="LiveId" clId="{BDC86A8C-782B-4737-A2F3-CA3DAA3D73B5}" dt="2024-10-02T03:29:41.919" v="1229" actId="1076"/>
            <ac:picMkLst>
              <pc:docMk/>
              <pc:sldMasterMk cId="3718173372" sldId="2147483648"/>
              <pc:sldLayoutMk cId="1263449721" sldId="2147483669"/>
              <ac:picMk id="4" creationId="{8BAFC5B1-F3BB-5BA6-0C9A-483A26C234F0}"/>
            </ac:picMkLst>
          </pc:picChg>
          <pc:picChg chg="add mod">
            <ac:chgData name="Donald Maffly" userId="946fdd162137e91a" providerId="LiveId" clId="{BDC86A8C-782B-4737-A2F3-CA3DAA3D73B5}" dt="2024-10-02T03:29:50.800" v="1231" actId="1076"/>
            <ac:picMkLst>
              <pc:docMk/>
              <pc:sldMasterMk cId="3718173372" sldId="2147483648"/>
              <pc:sldLayoutMk cId="1263449721" sldId="2147483669"/>
              <ac:picMk id="5" creationId="{9989FEFA-C013-771A-E3DF-BB093A20E1B6}"/>
            </ac:picMkLst>
          </pc:picChg>
          <pc:picChg chg="add mod">
            <ac:chgData name="Donald Maffly" userId="946fdd162137e91a" providerId="LiveId" clId="{BDC86A8C-782B-4737-A2F3-CA3DAA3D73B5}" dt="2024-10-02T03:30:12.716" v="1233" actId="1076"/>
            <ac:picMkLst>
              <pc:docMk/>
              <pc:sldMasterMk cId="3718173372" sldId="2147483648"/>
              <pc:sldLayoutMk cId="1263449721" sldId="2147483669"/>
              <ac:picMk id="6" creationId="{F6A65DC8-AAE1-F30E-1ED1-85B50A6F69EC}"/>
            </ac:picMkLst>
          </pc:picChg>
          <pc:picChg chg="add mod">
            <ac:chgData name="Donald Maffly" userId="946fdd162137e91a" providerId="LiveId" clId="{BDC86A8C-782B-4737-A2F3-CA3DAA3D73B5}" dt="2024-10-02T03:30:28.380" v="1235" actId="1076"/>
            <ac:picMkLst>
              <pc:docMk/>
              <pc:sldMasterMk cId="3718173372" sldId="2147483648"/>
              <pc:sldLayoutMk cId="1263449721" sldId="2147483669"/>
              <ac:picMk id="8" creationId="{4B501DEA-CA2F-F4F4-320F-07A4A6963D56}"/>
            </ac:picMkLst>
          </pc:picChg>
          <pc:picChg chg="del mod">
            <ac:chgData name="Donald Maffly" userId="946fdd162137e91a" providerId="LiveId" clId="{BDC86A8C-782B-4737-A2F3-CA3DAA3D73B5}" dt="2024-10-02T03:26:42.298" v="1201" actId="478"/>
            <ac:picMkLst>
              <pc:docMk/>
              <pc:sldMasterMk cId="3718173372" sldId="2147483648"/>
              <pc:sldLayoutMk cId="1263449721" sldId="2147483669"/>
              <ac:picMk id="99" creationId="{BACFC8E8-010D-3E6E-DFEA-9C20C4A3EA00}"/>
            </ac:picMkLst>
          </pc:picChg>
        </pc:sldLayoutChg>
        <pc:sldLayoutChg chg="add mod modTransition">
          <pc:chgData name="Donald Maffly" userId="946fdd162137e91a" providerId="LiveId" clId="{BDC86A8C-782B-4737-A2F3-CA3DAA3D73B5}" dt="2024-10-02T03:38:49.724" v="1244" actId="2890"/>
          <pc:sldLayoutMkLst>
            <pc:docMk/>
            <pc:sldMasterMk cId="3718173372" sldId="2147483648"/>
            <pc:sldLayoutMk cId="143314253" sldId="214748367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E0D68-118C-014C-BFAA-AC1D491B3FA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35E00-E567-0B44-958E-ED2E7549E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4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ster for a software company&#10;&#10;Description automatically generated with medium confidence">
            <a:extLst>
              <a:ext uri="{FF2B5EF4-FFF2-40B4-BE49-F238E27FC236}">
                <a16:creationId xmlns:a16="http://schemas.microsoft.com/office/drawing/2014/main" id="{C3D877B4-F084-90C0-03CE-625CF508F5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C14A59D-B042-587D-EF36-8697D3A67B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>
          <a:xfrm>
            <a:off x="5998775" y="1592533"/>
            <a:ext cx="3776596" cy="592754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3600" b="1" kern="1200" dirty="0">
                <a:solidFill>
                  <a:srgbClr val="ED701A"/>
                </a:solidFill>
                <a:latin typeface="Montserrat" pitchFamily="2" charset="77"/>
                <a:ea typeface="+mn-ea"/>
                <a:cs typeface="+mn-cs"/>
              </a:rPr>
              <a:t>Scaling Test Automation using Metadata</a:t>
            </a:r>
            <a:endParaRPr lang="en-US" sz="2800" b="1" kern="1200" dirty="0">
              <a:solidFill>
                <a:srgbClr val="ED701A"/>
              </a:solidFill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CA6304E-3AB5-DFEA-98F9-A59BFF0974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5998775" y="361874"/>
            <a:ext cx="3776596" cy="120032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3600" b="1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3600" b="1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3600" b="1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3600" b="1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b="0" dirty="0"/>
              <a:t>Donald Maffly 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1986E-1184-C294-5CE3-26AE46E79A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3325813" y="326572"/>
            <a:ext cx="2446965" cy="227092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Placeholder 7" descr="A person taking a selfie&#10;&#10;Description automatically generated">
            <a:extLst>
              <a:ext uri="{FF2B5EF4-FFF2-40B4-BE49-F238E27FC236}">
                <a16:creationId xmlns:a16="http://schemas.microsoft.com/office/drawing/2014/main" id="{7F7EFDD7-F4ED-A4E4-D296-BB73B407BF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4057" b="4057"/>
          <a:stretch>
            <a:fillRect/>
          </a:stretch>
        </p:blipFill>
        <p:spPr>
          <a:xfrm>
            <a:off x="3296317" y="326572"/>
            <a:ext cx="2430409" cy="22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19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84C888-C912-348F-CF2F-6433699F63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9059" y="-49200"/>
            <a:ext cx="12353702" cy="6916436"/>
          </a:xfrm>
          <a:prstGeom prst="rect">
            <a:avLst/>
          </a:prstGeom>
          <a:solidFill>
            <a:srgbClr val="192E3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9B5571-8DC5-407F-D079-86A30A53A7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4294967295"/>
          </p:nvPr>
        </p:nvSpPr>
        <p:spPr>
          <a:xfrm>
            <a:off x="472198" y="1397938"/>
            <a:ext cx="10515600" cy="435133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Metajokes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Metacognition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Metaprogramming</a:t>
            </a:r>
          </a:p>
          <a:p>
            <a:r>
              <a:rPr lang="en-US" sz="2400" dirty="0" err="1">
                <a:solidFill>
                  <a:schemeClr val="bg1"/>
                </a:solidFill>
                <a:latin typeface="Montserrat" pitchFamily="2" charset="77"/>
              </a:rPr>
              <a:t>Metaclasses</a:t>
            </a: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Metadata</a:t>
            </a: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F0FD9A-8A2F-A6A4-6993-EA76FE0F67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30306" y="5782235"/>
            <a:ext cx="10400254" cy="0"/>
          </a:xfrm>
          <a:prstGeom prst="line">
            <a:avLst/>
          </a:prstGeom>
          <a:ln>
            <a:solidFill>
              <a:srgbClr val="ED70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A orange and white rectangular object&#10;&#10;Description automatically generated">
            <a:extLst>
              <a:ext uri="{FF2B5EF4-FFF2-40B4-BE49-F238E27FC236}">
                <a16:creationId xmlns:a16="http://schemas.microsoft.com/office/drawing/2014/main" id="{3EA78B03-BA42-8738-1D7B-CC88E791AB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9690" y="2386939"/>
            <a:ext cx="1799649" cy="4995389"/>
          </a:xfrm>
          <a:prstGeom prst="rect">
            <a:avLst/>
          </a:prstGeom>
        </p:spPr>
      </p:pic>
      <p:pic>
        <p:nvPicPr>
          <p:cNvPr id="14" name="Picture 13" descr="A grey object with a blue stripe&#10;&#10;Description automatically generated">
            <a:extLst>
              <a:ext uri="{FF2B5EF4-FFF2-40B4-BE49-F238E27FC236}">
                <a16:creationId xmlns:a16="http://schemas.microsoft.com/office/drawing/2014/main" id="{9ACB9327-5D65-9032-ADFD-6A525ACC60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793" y="3213950"/>
            <a:ext cx="1764009" cy="3933264"/>
          </a:xfrm>
          <a:prstGeom prst="rect">
            <a:avLst/>
          </a:prstGeom>
        </p:spPr>
      </p:pic>
      <p:pic>
        <p:nvPicPr>
          <p:cNvPr id="15" name="Picture 1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2623CCA-8370-5B34-306A-C728E605E7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890" y="4626472"/>
            <a:ext cx="1424454" cy="981442"/>
          </a:xfrm>
          <a:prstGeom prst="rect">
            <a:avLst/>
          </a:prstGeom>
        </p:spPr>
      </p:pic>
      <p:pic>
        <p:nvPicPr>
          <p:cNvPr id="16" name="Picture 15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152C427D-DC9B-3E4E-81D1-1A7A1E0748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9158" y="2702669"/>
            <a:ext cx="1424454" cy="981442"/>
          </a:xfrm>
          <a:prstGeom prst="rect">
            <a:avLst/>
          </a:prstGeom>
        </p:spPr>
      </p:pic>
      <p:pic>
        <p:nvPicPr>
          <p:cNvPr id="17" name="Picture 16" descr="A blue and white jet&#10;&#10;Description automatically generated">
            <a:extLst>
              <a:ext uri="{FF2B5EF4-FFF2-40B4-BE49-F238E27FC236}">
                <a16:creationId xmlns:a16="http://schemas.microsoft.com/office/drawing/2014/main" id="{89C5660E-21F2-6307-BF59-DE49342463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0773" y="3511959"/>
            <a:ext cx="1164689" cy="579418"/>
          </a:xfrm>
          <a:prstGeom prst="rect">
            <a:avLst/>
          </a:prstGeom>
        </p:spPr>
      </p:pic>
      <p:pic>
        <p:nvPicPr>
          <p:cNvPr id="18" name="Picture 17" descr="A blue and white jet&#10;&#10;Description automatically generated">
            <a:extLst>
              <a:ext uri="{FF2B5EF4-FFF2-40B4-BE49-F238E27FC236}">
                <a16:creationId xmlns:a16="http://schemas.microsoft.com/office/drawing/2014/main" id="{D4E12F3E-95D2-96B2-C42D-DE089FE472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1" y="5087925"/>
            <a:ext cx="1164689" cy="579418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A14FBB1-1032-E06E-0808-2AF80D7C3F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472739" y="576418"/>
            <a:ext cx="4813245" cy="64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4000" b="1" dirty="0"/>
              <a:t>All Things Meta</a:t>
            </a:r>
          </a:p>
        </p:txBody>
      </p:sp>
      <p:sp>
        <p:nvSpPr>
          <p:cNvPr id="21" name="Content Placeholder 22">
            <a:extLst>
              <a:ext uri="{FF2B5EF4-FFF2-40B4-BE49-F238E27FC236}">
                <a16:creationId xmlns:a16="http://schemas.microsoft.com/office/drawing/2014/main" id="{55BA7E4D-68ED-7955-9101-ED0704DF9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>
          <a:xfrm>
            <a:off x="433804" y="5985190"/>
            <a:ext cx="4356108" cy="31796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2000" b="1" dirty="0">
                <a:latin typeface="Montserrat" pitchFamily="2" charset="77"/>
              </a:rPr>
              <a:t>Donald Maffly	</a:t>
            </a:r>
            <a:endParaRPr lang="en-US" dirty="0"/>
          </a:p>
        </p:txBody>
      </p:sp>
      <p:sp>
        <p:nvSpPr>
          <p:cNvPr id="22" name="Content Placeholder 24">
            <a:extLst>
              <a:ext uri="{FF2B5EF4-FFF2-40B4-BE49-F238E27FC236}">
                <a16:creationId xmlns:a16="http://schemas.microsoft.com/office/drawing/2014/main" id="{72674DBB-30D9-5403-4E3E-B01D8228F3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 hasCustomPrompt="1"/>
          </p:nvPr>
        </p:nvSpPr>
        <p:spPr>
          <a:xfrm>
            <a:off x="470755" y="6347114"/>
            <a:ext cx="4397375" cy="350838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Scaling Tests using Metadata</a:t>
            </a:r>
          </a:p>
        </p:txBody>
      </p:sp>
    </p:spTree>
    <p:extLst>
      <p:ext uri="{BB962C8B-B14F-4D97-AF65-F5344CB8AC3E}">
        <p14:creationId xmlns:p14="http://schemas.microsoft.com/office/powerpoint/2010/main" val="248993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84C888-C912-348F-CF2F-6433699F63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9059" y="-49200"/>
            <a:ext cx="12353702" cy="6916436"/>
          </a:xfrm>
          <a:prstGeom prst="rect">
            <a:avLst/>
          </a:prstGeom>
          <a:solidFill>
            <a:srgbClr val="192E3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9B5571-8DC5-407F-D079-86A30A53A7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4294967295"/>
          </p:nvPr>
        </p:nvSpPr>
        <p:spPr>
          <a:xfrm>
            <a:off x="472198" y="1397938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F0FD9A-8A2F-A6A4-6993-EA76FE0F67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30306" y="5782235"/>
            <a:ext cx="10400254" cy="0"/>
          </a:xfrm>
          <a:prstGeom prst="line">
            <a:avLst/>
          </a:prstGeom>
          <a:ln>
            <a:solidFill>
              <a:srgbClr val="ED70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A orange and white rectangular object&#10;&#10;Description automatically generated">
            <a:extLst>
              <a:ext uri="{FF2B5EF4-FFF2-40B4-BE49-F238E27FC236}">
                <a16:creationId xmlns:a16="http://schemas.microsoft.com/office/drawing/2014/main" id="{3EA78B03-BA42-8738-1D7B-CC88E791AB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9690" y="2386939"/>
            <a:ext cx="1799649" cy="4995389"/>
          </a:xfrm>
          <a:prstGeom prst="rect">
            <a:avLst/>
          </a:prstGeom>
        </p:spPr>
      </p:pic>
      <p:pic>
        <p:nvPicPr>
          <p:cNvPr id="14" name="Picture 13" descr="A grey object with a blue stripe&#10;&#10;Description automatically generated">
            <a:extLst>
              <a:ext uri="{FF2B5EF4-FFF2-40B4-BE49-F238E27FC236}">
                <a16:creationId xmlns:a16="http://schemas.microsoft.com/office/drawing/2014/main" id="{9ACB9327-5D65-9032-ADFD-6A525ACC60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793" y="3213950"/>
            <a:ext cx="1764009" cy="3933264"/>
          </a:xfrm>
          <a:prstGeom prst="rect">
            <a:avLst/>
          </a:prstGeom>
        </p:spPr>
      </p:pic>
      <p:pic>
        <p:nvPicPr>
          <p:cNvPr id="15" name="Picture 1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2623CCA-8370-5B34-306A-C728E605E7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890" y="4626472"/>
            <a:ext cx="1424454" cy="981442"/>
          </a:xfrm>
          <a:prstGeom prst="rect">
            <a:avLst/>
          </a:prstGeom>
        </p:spPr>
      </p:pic>
      <p:pic>
        <p:nvPicPr>
          <p:cNvPr id="16" name="Picture 15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152C427D-DC9B-3E4E-81D1-1A7A1E0748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9158" y="2702669"/>
            <a:ext cx="1424454" cy="981442"/>
          </a:xfrm>
          <a:prstGeom prst="rect">
            <a:avLst/>
          </a:prstGeom>
        </p:spPr>
      </p:pic>
      <p:pic>
        <p:nvPicPr>
          <p:cNvPr id="17" name="Picture 16" descr="A blue and white jet&#10;&#10;Description automatically generated">
            <a:extLst>
              <a:ext uri="{FF2B5EF4-FFF2-40B4-BE49-F238E27FC236}">
                <a16:creationId xmlns:a16="http://schemas.microsoft.com/office/drawing/2014/main" id="{89C5660E-21F2-6307-BF59-DE49342463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0773" y="3511959"/>
            <a:ext cx="1164689" cy="579418"/>
          </a:xfrm>
          <a:prstGeom prst="rect">
            <a:avLst/>
          </a:prstGeom>
        </p:spPr>
      </p:pic>
      <p:pic>
        <p:nvPicPr>
          <p:cNvPr id="18" name="Picture 17" descr="A blue and white jet&#10;&#10;Description automatically generated">
            <a:extLst>
              <a:ext uri="{FF2B5EF4-FFF2-40B4-BE49-F238E27FC236}">
                <a16:creationId xmlns:a16="http://schemas.microsoft.com/office/drawing/2014/main" id="{D4E12F3E-95D2-96B2-C42D-DE089FE472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1" y="5087925"/>
            <a:ext cx="1164689" cy="579418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A14FBB1-1032-E06E-0808-2AF80D7C3F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472739" y="576418"/>
            <a:ext cx="4813245" cy="64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4000" b="1" dirty="0"/>
              <a:t>Metadata Example</a:t>
            </a:r>
          </a:p>
        </p:txBody>
      </p:sp>
      <p:sp>
        <p:nvSpPr>
          <p:cNvPr id="21" name="Content Placeholder 22">
            <a:extLst>
              <a:ext uri="{FF2B5EF4-FFF2-40B4-BE49-F238E27FC236}">
                <a16:creationId xmlns:a16="http://schemas.microsoft.com/office/drawing/2014/main" id="{55BA7E4D-68ED-7955-9101-ED0704DF9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>
          <a:xfrm>
            <a:off x="433804" y="5985190"/>
            <a:ext cx="4356108" cy="31796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2000" b="1" dirty="0">
                <a:latin typeface="Montserrat" pitchFamily="2" charset="77"/>
              </a:rPr>
              <a:t>Donald Maffly	</a:t>
            </a:r>
            <a:endParaRPr lang="en-US" dirty="0"/>
          </a:p>
        </p:txBody>
      </p:sp>
      <p:sp>
        <p:nvSpPr>
          <p:cNvPr id="22" name="Content Placeholder 24">
            <a:extLst>
              <a:ext uri="{FF2B5EF4-FFF2-40B4-BE49-F238E27FC236}">
                <a16:creationId xmlns:a16="http://schemas.microsoft.com/office/drawing/2014/main" id="{72674DBB-30D9-5403-4E3E-B01D8228F3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 hasCustomPrompt="1"/>
          </p:nvPr>
        </p:nvSpPr>
        <p:spPr>
          <a:xfrm>
            <a:off x="470755" y="6347114"/>
            <a:ext cx="4397375" cy="350838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Scaling Tests using Metadata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D322B5-34FA-5B60-0CAA-2E140042266C}"/>
              </a:ext>
            </a:extLst>
          </p:cNvPr>
          <p:cNvGrpSpPr/>
          <p:nvPr userDrawn="1"/>
        </p:nvGrpSpPr>
        <p:grpSpPr>
          <a:xfrm>
            <a:off x="2032487" y="1443997"/>
            <a:ext cx="10029154" cy="5449891"/>
            <a:chOff x="174651" y="137652"/>
            <a:chExt cx="11438761" cy="659540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1D8E395-9D8E-4BBE-A9CF-44A3F88BE478}"/>
                </a:ext>
              </a:extLst>
            </p:cNvPr>
            <p:cNvGrpSpPr/>
            <p:nvPr/>
          </p:nvGrpSpPr>
          <p:grpSpPr>
            <a:xfrm>
              <a:off x="174651" y="437533"/>
              <a:ext cx="2290915" cy="3608437"/>
              <a:chOff x="1238866" y="766915"/>
              <a:chExt cx="2290915" cy="3608437"/>
            </a:xfrm>
          </p:grpSpPr>
          <p:sp>
            <p:nvSpPr>
              <p:cNvPr id="86" name="Flowchart: Alternate Process 85">
                <a:extLst>
                  <a:ext uri="{FF2B5EF4-FFF2-40B4-BE49-F238E27FC236}">
                    <a16:creationId xmlns:a16="http://schemas.microsoft.com/office/drawing/2014/main" id="{E844A439-2910-C3AF-B6C4-DC6A46C517B8}"/>
                  </a:ext>
                </a:extLst>
              </p:cNvPr>
              <p:cNvSpPr/>
              <p:nvPr/>
            </p:nvSpPr>
            <p:spPr>
              <a:xfrm>
                <a:off x="1238866" y="766915"/>
                <a:ext cx="2290915" cy="3608437"/>
              </a:xfrm>
              <a:prstGeom prst="flowChartAlternateProcess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66FB0E4-6DF9-6C6F-CE9D-5D099E3431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8866" y="1209368"/>
                <a:ext cx="2290915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33205E9-EC76-114B-ACB8-C57F01CAF70F}"/>
                  </a:ext>
                </a:extLst>
              </p:cNvPr>
              <p:cNvSpPr txBox="1"/>
              <p:nvPr/>
            </p:nvSpPr>
            <p:spPr>
              <a:xfrm>
                <a:off x="1460089" y="803476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IncomingData</a:t>
                </a:r>
                <a:endParaRPr lang="en-US" b="1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61A18DE-90DA-FEE3-F446-FE6191F3A746}"/>
                  </a:ext>
                </a:extLst>
              </p:cNvPr>
              <p:cNvSpPr txBox="1"/>
              <p:nvPr/>
            </p:nvSpPr>
            <p:spPr>
              <a:xfrm>
                <a:off x="1460089" y="1245929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IncomingDataID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E6E4037-9BD6-E322-B675-8C1673BACC85}"/>
                  </a:ext>
                </a:extLst>
              </p:cNvPr>
              <p:cNvSpPr txBox="1"/>
              <p:nvPr/>
            </p:nvSpPr>
            <p:spPr>
              <a:xfrm>
                <a:off x="1460088" y="1607106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Name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E69D8F8-26C9-B348-0ACF-11A7DA1E5BE5}"/>
                  </a:ext>
                </a:extLst>
              </p:cNvPr>
              <p:cNvSpPr txBox="1"/>
              <p:nvPr/>
            </p:nvSpPr>
            <p:spPr>
              <a:xfrm>
                <a:off x="1460088" y="198642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Source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C1A8CD70-8D8D-AAEB-1031-389ECCB0087D}"/>
                  </a:ext>
                </a:extLst>
              </p:cNvPr>
              <p:cNvSpPr txBox="1"/>
              <p:nvPr/>
            </p:nvSpPr>
            <p:spPr>
              <a:xfrm>
                <a:off x="1460087" y="2365742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Location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25D8024-4153-F6D6-FD79-592822AE1564}"/>
                  </a:ext>
                </a:extLst>
              </p:cNvPr>
              <p:cNvSpPr txBox="1"/>
              <p:nvPr/>
            </p:nvSpPr>
            <p:spPr>
              <a:xfrm>
                <a:off x="1460086" y="273507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Frequency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3196AA3-D77D-7BCE-3208-C2253461F7EC}"/>
                  </a:ext>
                </a:extLst>
              </p:cNvPr>
              <p:cNvSpPr txBox="1"/>
              <p:nvPr/>
            </p:nvSpPr>
            <p:spPr>
              <a:xfrm>
                <a:off x="1460086" y="3104406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ExpectedSize</a:t>
                </a:r>
                <a:endParaRPr lang="en-US" dirty="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DC0C981-1109-F99C-5A51-AFA11F60E64D}"/>
                  </a:ext>
                </a:extLst>
              </p:cNvPr>
              <p:cNvSpPr txBox="1"/>
              <p:nvPr/>
            </p:nvSpPr>
            <p:spPr>
              <a:xfrm>
                <a:off x="1460085" y="3468219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SizeRange</a:t>
                </a:r>
                <a:endParaRPr lang="en-US" dirty="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270F412-B6C9-BF70-EFE4-50A53CA8266E}"/>
                  </a:ext>
                </a:extLst>
              </p:cNvPr>
              <p:cNvSpPr txBox="1"/>
              <p:nvPr/>
            </p:nvSpPr>
            <p:spPr>
              <a:xfrm>
                <a:off x="1460084" y="384679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err="1"/>
                  <a:t>PackageID</a:t>
                </a:r>
                <a:endParaRPr lang="en-US" b="1" i="1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53D17FA-9CD5-4C63-AF67-9C3624A24B09}"/>
                </a:ext>
              </a:extLst>
            </p:cNvPr>
            <p:cNvGrpSpPr/>
            <p:nvPr/>
          </p:nvGrpSpPr>
          <p:grpSpPr>
            <a:xfrm>
              <a:off x="3328211" y="474094"/>
              <a:ext cx="2734306" cy="2155075"/>
              <a:chOff x="3750997" y="542535"/>
              <a:chExt cx="2948171" cy="2155075"/>
            </a:xfrm>
          </p:grpSpPr>
          <p:sp>
            <p:nvSpPr>
              <p:cNvPr id="79" name="Flowchart: Alternate Process 78">
                <a:extLst>
                  <a:ext uri="{FF2B5EF4-FFF2-40B4-BE49-F238E27FC236}">
                    <a16:creationId xmlns:a16="http://schemas.microsoft.com/office/drawing/2014/main" id="{1D3A1265-073D-509B-3A0D-DA2B2C956FBF}"/>
                  </a:ext>
                </a:extLst>
              </p:cNvPr>
              <p:cNvSpPr/>
              <p:nvPr/>
            </p:nvSpPr>
            <p:spPr>
              <a:xfrm>
                <a:off x="3750997" y="542535"/>
                <a:ext cx="2418740" cy="2155075"/>
              </a:xfrm>
              <a:prstGeom prst="flowChartAlternateProcess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AF57A457-F9B8-809E-9568-5698B6520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0997" y="984988"/>
                <a:ext cx="241874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50D3CED-9CFE-9A89-26E2-50BCC30262AC}"/>
                  </a:ext>
                </a:extLst>
              </p:cNvPr>
              <p:cNvSpPr txBox="1"/>
              <p:nvPr/>
            </p:nvSpPr>
            <p:spPr>
              <a:xfrm>
                <a:off x="3972220" y="579096"/>
                <a:ext cx="2726948" cy="38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Packages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6FF833F-EA74-F568-7FBB-DA96E04EA145}"/>
                  </a:ext>
                </a:extLst>
              </p:cNvPr>
              <p:cNvSpPr txBox="1"/>
              <p:nvPr/>
            </p:nvSpPr>
            <p:spPr>
              <a:xfrm>
                <a:off x="3947634" y="1024318"/>
                <a:ext cx="2726948" cy="38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err="1"/>
                  <a:t>PackageID</a:t>
                </a:r>
                <a:endParaRPr lang="en-US" b="1" i="1" dirty="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CCEACB1-EBA0-0B7B-4108-5E040B7B96C1}"/>
                  </a:ext>
                </a:extLst>
              </p:cNvPr>
              <p:cNvSpPr txBox="1"/>
              <p:nvPr/>
            </p:nvSpPr>
            <p:spPr>
              <a:xfrm>
                <a:off x="3972219" y="1382726"/>
                <a:ext cx="2726948" cy="38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Name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D053490-02E9-9CE8-166F-C22BCC28A275}"/>
                  </a:ext>
                </a:extLst>
              </p:cNvPr>
              <p:cNvSpPr txBox="1"/>
              <p:nvPr/>
            </p:nvSpPr>
            <p:spPr>
              <a:xfrm>
                <a:off x="3972219" y="1762044"/>
                <a:ext cx="2726948" cy="38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Location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953935A-7B87-0354-9148-FF66B2D09F6E}"/>
                  </a:ext>
                </a:extLst>
              </p:cNvPr>
              <p:cNvSpPr txBox="1"/>
              <p:nvPr/>
            </p:nvSpPr>
            <p:spPr>
              <a:xfrm>
                <a:off x="3972218" y="2141362"/>
                <a:ext cx="2726948" cy="38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Ordinal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C1BCD34-D24C-7F43-FE56-9692BC5EF277}"/>
                </a:ext>
              </a:extLst>
            </p:cNvPr>
            <p:cNvGrpSpPr/>
            <p:nvPr/>
          </p:nvGrpSpPr>
          <p:grpSpPr>
            <a:xfrm>
              <a:off x="3051759" y="3702078"/>
              <a:ext cx="2519733" cy="2895601"/>
              <a:chOff x="4424512" y="3564191"/>
              <a:chExt cx="2418741" cy="2895601"/>
            </a:xfrm>
          </p:grpSpPr>
          <p:sp>
            <p:nvSpPr>
              <p:cNvPr id="70" name="Flowchart: Alternate Process 69">
                <a:extLst>
                  <a:ext uri="{FF2B5EF4-FFF2-40B4-BE49-F238E27FC236}">
                    <a16:creationId xmlns:a16="http://schemas.microsoft.com/office/drawing/2014/main" id="{CFE4996C-C6C5-8C92-1D9D-395F34E88289}"/>
                  </a:ext>
                </a:extLst>
              </p:cNvPr>
              <p:cNvSpPr/>
              <p:nvPr/>
            </p:nvSpPr>
            <p:spPr>
              <a:xfrm>
                <a:off x="4424513" y="3564191"/>
                <a:ext cx="2418740" cy="2895601"/>
              </a:xfrm>
              <a:prstGeom prst="flowChartAlternateProcess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5698C20-9360-067B-81DA-11BD13036B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4512" y="4006644"/>
                <a:ext cx="2418741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E32D792-9179-77FB-432F-760EC0744E8B}"/>
                  </a:ext>
                </a:extLst>
              </p:cNvPr>
              <p:cNvSpPr txBox="1"/>
              <p:nvPr/>
            </p:nvSpPr>
            <p:spPr>
              <a:xfrm>
                <a:off x="4645735" y="3600752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PackageResults</a:t>
                </a:r>
                <a:endParaRPr lang="en-US" b="1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63FBA5F-9AC8-DDFC-FFF5-7FF117127C9F}"/>
                  </a:ext>
                </a:extLst>
              </p:cNvPr>
              <p:cNvSpPr txBox="1"/>
              <p:nvPr/>
            </p:nvSpPr>
            <p:spPr>
              <a:xfrm>
                <a:off x="4621149" y="404597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PackageResultsID</a:t>
                </a:r>
                <a:endParaRPr lang="en-US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4CD60DE-B2C3-4912-4687-13074703F695}"/>
                  </a:ext>
                </a:extLst>
              </p:cNvPr>
              <p:cNvSpPr txBox="1"/>
              <p:nvPr/>
            </p:nvSpPr>
            <p:spPr>
              <a:xfrm>
                <a:off x="4645734" y="4404382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err="1"/>
                  <a:t>PackageID</a:t>
                </a:r>
                <a:endParaRPr lang="en-US" b="1" i="1" dirty="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47DF355-B885-A3CA-0BDB-768E1DCB3E6C}"/>
                  </a:ext>
                </a:extLst>
              </p:cNvPr>
              <p:cNvSpPr txBox="1"/>
              <p:nvPr/>
            </p:nvSpPr>
            <p:spPr>
              <a:xfrm>
                <a:off x="4645734" y="4783700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SuccessYN</a:t>
                </a:r>
                <a:endParaRPr lang="en-US" dirty="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87E66BE-8659-AC20-EBF4-8527273CFB7C}"/>
                  </a:ext>
                </a:extLst>
              </p:cNvPr>
              <p:cNvSpPr txBox="1"/>
              <p:nvPr/>
            </p:nvSpPr>
            <p:spPr>
              <a:xfrm>
                <a:off x="4645733" y="5163018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StartTime</a:t>
                </a:r>
                <a:endParaRPr lang="en-US" dirty="0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7B6489B-FC35-00D2-EA8A-76AF22E66883}"/>
                  </a:ext>
                </a:extLst>
              </p:cNvPr>
              <p:cNvSpPr txBox="1"/>
              <p:nvPr/>
            </p:nvSpPr>
            <p:spPr>
              <a:xfrm>
                <a:off x="4645733" y="5542336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EndTime</a:t>
                </a:r>
                <a:endParaRPr lang="en-US" dirty="0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355463C-2505-2537-77B1-E71FFB03F2BA}"/>
                  </a:ext>
                </a:extLst>
              </p:cNvPr>
              <p:cNvSpPr txBox="1"/>
              <p:nvPr/>
            </p:nvSpPr>
            <p:spPr>
              <a:xfrm>
                <a:off x="4650645" y="590074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RunInfo</a:t>
                </a:r>
                <a:endParaRPr lang="en-US" dirty="0"/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DE8C940-5069-37F2-8DAF-44278839BE40}"/>
                </a:ext>
              </a:extLst>
            </p:cNvPr>
            <p:cNvCxnSpPr>
              <a:cxnSpLocks/>
            </p:cNvCxnSpPr>
            <p:nvPr/>
          </p:nvCxnSpPr>
          <p:spPr>
            <a:xfrm>
              <a:off x="6055667" y="137652"/>
              <a:ext cx="29649" cy="659540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414E0A-E901-3960-923B-9C0B4618BCCF}"/>
                </a:ext>
              </a:extLst>
            </p:cNvPr>
            <p:cNvGrpSpPr/>
            <p:nvPr/>
          </p:nvGrpSpPr>
          <p:grpSpPr>
            <a:xfrm>
              <a:off x="6612190" y="505970"/>
              <a:ext cx="2229465" cy="3225912"/>
              <a:chOff x="6612190" y="505970"/>
              <a:chExt cx="2229465" cy="3225912"/>
            </a:xfrm>
          </p:grpSpPr>
          <p:sp>
            <p:nvSpPr>
              <p:cNvPr id="60" name="Flowchart: Alternate Process 59">
                <a:extLst>
                  <a:ext uri="{FF2B5EF4-FFF2-40B4-BE49-F238E27FC236}">
                    <a16:creationId xmlns:a16="http://schemas.microsoft.com/office/drawing/2014/main" id="{6327D1A3-E711-1835-E2ED-6D2A271AE079}"/>
                  </a:ext>
                </a:extLst>
              </p:cNvPr>
              <p:cNvSpPr/>
              <p:nvPr/>
            </p:nvSpPr>
            <p:spPr>
              <a:xfrm>
                <a:off x="6612190" y="505970"/>
                <a:ext cx="2229463" cy="3225912"/>
              </a:xfrm>
              <a:prstGeom prst="flowChartAlternateProcess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9CD17F5-2E85-0549-7CE5-7B9D611C10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12190" y="911863"/>
                <a:ext cx="2222085" cy="164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12BDAC4-5701-F443-E8BF-B1B1EA900E7A}"/>
                  </a:ext>
                </a:extLst>
              </p:cNvPr>
              <p:cNvSpPr txBox="1"/>
              <p:nvPr/>
            </p:nvSpPr>
            <p:spPr>
              <a:xfrm>
                <a:off x="6833412" y="542531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TestResults</a:t>
                </a:r>
                <a:endParaRPr lang="en-US" b="1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581A17D-70B4-A573-6531-9B5EC25B59B8}"/>
                  </a:ext>
                </a:extLst>
              </p:cNvPr>
              <p:cNvSpPr txBox="1"/>
              <p:nvPr/>
            </p:nvSpPr>
            <p:spPr>
              <a:xfrm>
                <a:off x="6808826" y="987753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TestResultsID</a:t>
                </a:r>
                <a:endParaRPr lang="en-US" dirty="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BE6B0EC-EBD7-1D22-890E-8D3DA4FF8EA7}"/>
                  </a:ext>
                </a:extLst>
              </p:cNvPr>
              <p:cNvSpPr txBox="1"/>
              <p:nvPr/>
            </p:nvSpPr>
            <p:spPr>
              <a:xfrm>
                <a:off x="6833411" y="1346161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TestCaseID</a:t>
                </a:r>
                <a:endParaRPr lang="en-US" dirty="0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D163CD5-B656-4527-20F1-1ED9408D98B1}"/>
                  </a:ext>
                </a:extLst>
              </p:cNvPr>
              <p:cNvSpPr txBox="1"/>
              <p:nvPr/>
            </p:nvSpPr>
            <p:spPr>
              <a:xfrm>
                <a:off x="6833411" y="1725479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err="1"/>
                  <a:t>PackageID</a:t>
                </a:r>
                <a:endParaRPr lang="en-US" b="1" i="1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A859FE4-F139-691F-CB83-7623213E29E8}"/>
                  </a:ext>
                </a:extLst>
              </p:cNvPr>
              <p:cNvSpPr txBox="1"/>
              <p:nvPr/>
            </p:nvSpPr>
            <p:spPr>
              <a:xfrm>
                <a:off x="6833410" y="2104797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PackageResultsID</a:t>
                </a:r>
                <a:endParaRPr lang="en-US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805B33-6AE3-6EA3-076D-694FB140F2DF}"/>
                  </a:ext>
                </a:extLst>
              </p:cNvPr>
              <p:cNvSpPr txBox="1"/>
              <p:nvPr/>
            </p:nvSpPr>
            <p:spPr>
              <a:xfrm>
                <a:off x="6833410" y="2484115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StartTime</a:t>
                </a:r>
                <a:endParaRPr lang="en-US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98F54BF-CE23-9484-0D1E-BAA3201BA52B}"/>
                  </a:ext>
                </a:extLst>
              </p:cNvPr>
              <p:cNvSpPr txBox="1"/>
              <p:nvPr/>
            </p:nvSpPr>
            <p:spPr>
              <a:xfrm>
                <a:off x="6838322" y="2842523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EndTime</a:t>
                </a:r>
                <a:endParaRPr lang="en-US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58E25DA-38E7-19DF-C3CD-C9FC6A6AFC4E}"/>
                  </a:ext>
                </a:extLst>
              </p:cNvPr>
              <p:cNvSpPr txBox="1"/>
              <p:nvPr/>
            </p:nvSpPr>
            <p:spPr>
              <a:xfrm>
                <a:off x="6840790" y="3210917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RunInfo</a:t>
                </a:r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D5B0970-91A8-404A-89A9-9B7DF88C0FEE}"/>
                </a:ext>
              </a:extLst>
            </p:cNvPr>
            <p:cNvGrpSpPr/>
            <p:nvPr/>
          </p:nvGrpSpPr>
          <p:grpSpPr>
            <a:xfrm>
              <a:off x="9383949" y="488453"/>
              <a:ext cx="2229463" cy="2140716"/>
              <a:chOff x="9383949" y="488453"/>
              <a:chExt cx="2229463" cy="2140716"/>
            </a:xfrm>
          </p:grpSpPr>
          <p:sp>
            <p:nvSpPr>
              <p:cNvPr id="53" name="Flowchart: Alternate Process 52">
                <a:extLst>
                  <a:ext uri="{FF2B5EF4-FFF2-40B4-BE49-F238E27FC236}">
                    <a16:creationId xmlns:a16="http://schemas.microsoft.com/office/drawing/2014/main" id="{FBCC1EB4-815C-01B8-1CF2-279387BF6A2F}"/>
                  </a:ext>
                </a:extLst>
              </p:cNvPr>
              <p:cNvSpPr/>
              <p:nvPr/>
            </p:nvSpPr>
            <p:spPr>
              <a:xfrm>
                <a:off x="9383949" y="488453"/>
                <a:ext cx="2229463" cy="2140716"/>
              </a:xfrm>
              <a:prstGeom prst="flowChartAlternateProcess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45DE452-F79C-96D3-D39E-E3BD65E4BA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83949" y="894346"/>
                <a:ext cx="2222085" cy="164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DC602EA-6B47-D976-2A4C-F7D2A6F431A3}"/>
                  </a:ext>
                </a:extLst>
              </p:cNvPr>
              <p:cNvSpPr txBox="1"/>
              <p:nvPr/>
            </p:nvSpPr>
            <p:spPr>
              <a:xfrm>
                <a:off x="9605171" y="52501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TestCases</a:t>
                </a:r>
                <a:endParaRPr lang="en-US" b="1" dirty="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AB45573-9B00-8A92-F67A-D20DE554387E}"/>
                  </a:ext>
                </a:extLst>
              </p:cNvPr>
              <p:cNvSpPr txBox="1"/>
              <p:nvPr/>
            </p:nvSpPr>
            <p:spPr>
              <a:xfrm>
                <a:off x="9580585" y="970236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TestCaseID</a:t>
                </a:r>
                <a:endParaRPr lang="en-US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EB2ECC4-3B68-3A6E-09EE-412ACF858373}"/>
                  </a:ext>
                </a:extLst>
              </p:cNvPr>
              <p:cNvSpPr txBox="1"/>
              <p:nvPr/>
            </p:nvSpPr>
            <p:spPr>
              <a:xfrm>
                <a:off x="9605170" y="132864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TestCaseName</a:t>
                </a:r>
                <a:endParaRPr lang="en-US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FDFC2CB-8147-94E9-7E3D-C93C019DB3B8}"/>
                  </a:ext>
                </a:extLst>
              </p:cNvPr>
              <p:cNvSpPr txBox="1"/>
              <p:nvPr/>
            </p:nvSpPr>
            <p:spPr>
              <a:xfrm>
                <a:off x="9605170" y="1707962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TestCategoryID</a:t>
                </a:r>
                <a:endParaRPr lang="en-US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0228F5B-2DAC-DAF8-1784-9B20244F4E54}"/>
                  </a:ext>
                </a:extLst>
              </p:cNvPr>
              <p:cNvSpPr txBox="1"/>
              <p:nvPr/>
            </p:nvSpPr>
            <p:spPr>
              <a:xfrm>
                <a:off x="9608858" y="2015663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Description</a:t>
                </a:r>
              </a:p>
            </p:txBody>
          </p:sp>
        </p:grp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BDE5331D-9D3A-F152-0939-90ABD34B5FE0}"/>
                </a:ext>
              </a:extLst>
            </p:cNvPr>
            <p:cNvSpPr/>
            <p:nvPr/>
          </p:nvSpPr>
          <p:spPr>
            <a:xfrm>
              <a:off x="9376571" y="3198611"/>
              <a:ext cx="2236838" cy="1733476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9C7837C-1EA1-6847-820B-188C246109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6571" y="3604504"/>
              <a:ext cx="2222085" cy="1647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670583-A5BC-BDB2-6970-C35AD2F0AC63}"/>
                </a:ext>
              </a:extLst>
            </p:cNvPr>
            <p:cNvSpPr txBox="1"/>
            <p:nvPr/>
          </p:nvSpPr>
          <p:spPr>
            <a:xfrm>
              <a:off x="9597793" y="3235172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TestCategories</a:t>
              </a:r>
              <a:endParaRPr lang="en-US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32A92E-9BA2-C228-6103-5C5050216731}"/>
                </a:ext>
              </a:extLst>
            </p:cNvPr>
            <p:cNvSpPr txBox="1"/>
            <p:nvPr/>
          </p:nvSpPr>
          <p:spPr>
            <a:xfrm>
              <a:off x="9573207" y="3680394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TestCategoryID</a:t>
              </a:r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1D3CEF-6B3A-E098-2D22-D2F7DFA443D9}"/>
                </a:ext>
              </a:extLst>
            </p:cNvPr>
            <p:cNvSpPr txBox="1"/>
            <p:nvPr/>
          </p:nvSpPr>
          <p:spPr>
            <a:xfrm>
              <a:off x="9597792" y="4038802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CategoryName</a:t>
              </a: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D0407B-2225-CE3D-75BC-DDDABFF50441}"/>
                </a:ext>
              </a:extLst>
            </p:cNvPr>
            <p:cNvSpPr txBox="1"/>
            <p:nvPr/>
          </p:nvSpPr>
          <p:spPr>
            <a:xfrm>
              <a:off x="9597792" y="4418120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Description</a:t>
              </a:r>
            </a:p>
          </p:txBody>
        </p:sp>
        <p:sp>
          <p:nvSpPr>
            <p:cNvPr id="27" name="Flowchart: Alternate Process 26">
              <a:extLst>
                <a:ext uri="{FF2B5EF4-FFF2-40B4-BE49-F238E27FC236}">
                  <a16:creationId xmlns:a16="http://schemas.microsoft.com/office/drawing/2014/main" id="{B71F0CD4-4D4F-A54B-A2B4-3DA0BE7397DB}"/>
                </a:ext>
              </a:extLst>
            </p:cNvPr>
            <p:cNvSpPr/>
            <p:nvPr/>
          </p:nvSpPr>
          <p:spPr>
            <a:xfrm>
              <a:off x="6648710" y="4659795"/>
              <a:ext cx="2236837" cy="1936774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D7F57A-47AA-2588-DA96-208D19B0D5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8710" y="5065687"/>
              <a:ext cx="2222085" cy="1647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BD01145-6912-8753-53CE-36E61C947E1A}"/>
                </a:ext>
              </a:extLst>
            </p:cNvPr>
            <p:cNvSpPr txBox="1"/>
            <p:nvPr/>
          </p:nvSpPr>
          <p:spPr>
            <a:xfrm>
              <a:off x="6869932" y="4696355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TestValidations</a:t>
              </a:r>
              <a:endParaRPr lang="en-US" b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BE1828-2E57-8FD6-9CFC-2E31705093BA}"/>
                </a:ext>
              </a:extLst>
            </p:cNvPr>
            <p:cNvSpPr txBox="1"/>
            <p:nvPr/>
          </p:nvSpPr>
          <p:spPr>
            <a:xfrm>
              <a:off x="6845346" y="5141577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TestValidationID</a:t>
              </a:r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838E2-9254-D90B-0120-55CDA05B5089}"/>
                </a:ext>
              </a:extLst>
            </p:cNvPr>
            <p:cNvSpPr txBox="1"/>
            <p:nvPr/>
          </p:nvSpPr>
          <p:spPr>
            <a:xfrm>
              <a:off x="6869931" y="5499985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/>
                <a:t>PackageID</a:t>
              </a:r>
              <a:endParaRPr lang="en-US" b="1" i="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536730-639E-8CFE-28A4-EC7759190C2C}"/>
                </a:ext>
              </a:extLst>
            </p:cNvPr>
            <p:cNvSpPr txBox="1"/>
            <p:nvPr/>
          </p:nvSpPr>
          <p:spPr>
            <a:xfrm>
              <a:off x="6869931" y="5879303"/>
              <a:ext cx="20008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SqlValidationSproc</a:t>
              </a:r>
              <a:endParaRPr lang="en-US" sz="1600" dirty="0"/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B24CBCFC-920F-F403-F686-628C084389B0}"/>
                </a:ext>
              </a:extLst>
            </p:cNvPr>
            <p:cNvSpPr/>
            <p:nvPr/>
          </p:nvSpPr>
          <p:spPr>
            <a:xfrm>
              <a:off x="2483760" y="3580248"/>
              <a:ext cx="144024" cy="158391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D6257F51-04A7-CAE8-66DA-A181710330F3}"/>
                </a:ext>
              </a:extLst>
            </p:cNvPr>
            <p:cNvSpPr/>
            <p:nvPr/>
          </p:nvSpPr>
          <p:spPr>
            <a:xfrm>
              <a:off x="2880567" y="4629061"/>
              <a:ext cx="144024" cy="158391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A4FC479A-F1BC-44AD-AA27-0BE83B42871A}"/>
                </a:ext>
              </a:extLst>
            </p:cNvPr>
            <p:cNvSpPr/>
            <p:nvPr/>
          </p:nvSpPr>
          <p:spPr>
            <a:xfrm>
              <a:off x="6439011" y="1825900"/>
              <a:ext cx="144024" cy="158391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258020B9-A41B-E347-1BB5-ED408406123B}"/>
                </a:ext>
              </a:extLst>
            </p:cNvPr>
            <p:cNvSpPr/>
            <p:nvPr/>
          </p:nvSpPr>
          <p:spPr>
            <a:xfrm>
              <a:off x="6487856" y="5601027"/>
              <a:ext cx="144024" cy="158391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1A297BA8-04F1-0468-B305-94091DB36FAF}"/>
                </a:ext>
              </a:extLst>
            </p:cNvPr>
            <p:cNvSpPr/>
            <p:nvPr/>
          </p:nvSpPr>
          <p:spPr>
            <a:xfrm>
              <a:off x="8862199" y="1479615"/>
              <a:ext cx="144024" cy="158391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9E6558B4-366B-B8AF-C859-5E287890032F}"/>
                </a:ext>
              </a:extLst>
            </p:cNvPr>
            <p:cNvSpPr/>
            <p:nvPr/>
          </p:nvSpPr>
          <p:spPr>
            <a:xfrm>
              <a:off x="9218523" y="1841708"/>
              <a:ext cx="144024" cy="158391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9B570A-E36A-48BE-5865-462AEE9DC531}"/>
                </a:ext>
              </a:extLst>
            </p:cNvPr>
            <p:cNvCxnSpPr>
              <a:cxnSpLocks/>
            </p:cNvCxnSpPr>
            <p:nvPr/>
          </p:nvCxnSpPr>
          <p:spPr>
            <a:xfrm>
              <a:off x="9006223" y="1920903"/>
              <a:ext cx="0" cy="194415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2C45699-E5DF-142D-675A-01EBF0A64EE4}"/>
                </a:ext>
              </a:extLst>
            </p:cNvPr>
            <p:cNvCxnSpPr/>
            <p:nvPr/>
          </p:nvCxnSpPr>
          <p:spPr>
            <a:xfrm flipV="1">
              <a:off x="9191031" y="1167604"/>
              <a:ext cx="0" cy="4039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13C969-A990-A380-0834-1BD5259BCB98}"/>
                </a:ext>
              </a:extLst>
            </p:cNvPr>
            <p:cNvCxnSpPr>
              <a:cxnSpLocks/>
            </p:cNvCxnSpPr>
            <p:nvPr/>
          </p:nvCxnSpPr>
          <p:spPr>
            <a:xfrm>
              <a:off x="2747990" y="1101213"/>
              <a:ext cx="0" cy="360704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1F12D71-FDDF-5E92-5FB2-B1DAF7C4C0E5}"/>
                </a:ext>
              </a:extLst>
            </p:cNvPr>
            <p:cNvCxnSpPr>
              <a:cxnSpLocks/>
            </p:cNvCxnSpPr>
            <p:nvPr/>
          </p:nvCxnSpPr>
          <p:spPr>
            <a:xfrm>
              <a:off x="6292521" y="1154902"/>
              <a:ext cx="0" cy="452936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109A010-63F1-B05C-83A7-73CF5ECE06C7}"/>
                </a:ext>
              </a:extLst>
            </p:cNvPr>
            <p:cNvCxnSpPr>
              <a:cxnSpLocks/>
            </p:cNvCxnSpPr>
            <p:nvPr/>
          </p:nvCxnSpPr>
          <p:spPr>
            <a:xfrm>
              <a:off x="5571492" y="1147706"/>
              <a:ext cx="7210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8AECCF7-4846-6E00-8CEB-FD7C8C23BE44}"/>
                </a:ext>
              </a:extLst>
            </p:cNvPr>
            <p:cNvCxnSpPr>
              <a:cxnSpLocks/>
            </p:cNvCxnSpPr>
            <p:nvPr/>
          </p:nvCxnSpPr>
          <p:spPr>
            <a:xfrm>
              <a:off x="6291003" y="1905096"/>
              <a:ext cx="19716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3939F74-8048-D0F2-3BFB-6E940C235EE8}"/>
                </a:ext>
              </a:extLst>
            </p:cNvPr>
            <p:cNvCxnSpPr>
              <a:cxnSpLocks/>
            </p:cNvCxnSpPr>
            <p:nvPr/>
          </p:nvCxnSpPr>
          <p:spPr>
            <a:xfrm>
              <a:off x="6290688" y="5680222"/>
              <a:ext cx="19716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E141241-C468-4519-F5EA-F874B657259F}"/>
                </a:ext>
              </a:extLst>
            </p:cNvPr>
            <p:cNvCxnSpPr>
              <a:cxnSpLocks/>
            </p:cNvCxnSpPr>
            <p:nvPr/>
          </p:nvCxnSpPr>
          <p:spPr>
            <a:xfrm>
              <a:off x="2747990" y="4708256"/>
              <a:ext cx="19716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D86EF74-9118-402F-4AF2-57F51B5AAF18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9006223" y="1920903"/>
              <a:ext cx="212300" cy="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A0EF6FE-C68A-5C7E-1A52-35F7A4FD7A55}"/>
                </a:ext>
              </a:extLst>
            </p:cNvPr>
            <p:cNvCxnSpPr>
              <a:cxnSpLocks/>
            </p:cNvCxnSpPr>
            <p:nvPr/>
          </p:nvCxnSpPr>
          <p:spPr>
            <a:xfrm>
              <a:off x="8983832" y="1571529"/>
              <a:ext cx="20719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F08D549-5B69-9791-1A36-05D244513C8E}"/>
                </a:ext>
              </a:extLst>
            </p:cNvPr>
            <p:cNvCxnSpPr>
              <a:cxnSpLocks/>
            </p:cNvCxnSpPr>
            <p:nvPr/>
          </p:nvCxnSpPr>
          <p:spPr>
            <a:xfrm>
              <a:off x="9186935" y="1173323"/>
              <a:ext cx="20719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88342BB-A8B8-A89E-83FB-6C56CC531F2B}"/>
                </a:ext>
              </a:extLst>
            </p:cNvPr>
            <p:cNvCxnSpPr/>
            <p:nvPr/>
          </p:nvCxnSpPr>
          <p:spPr>
            <a:xfrm flipH="1">
              <a:off x="9006223" y="3865060"/>
              <a:ext cx="3703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B8C945B-FF96-C369-AC17-39B199BD6B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3378" y="1101213"/>
              <a:ext cx="594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117A6BE-2A48-0D36-3E1E-C642D88225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5526" y="3645981"/>
              <a:ext cx="1178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6183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84C888-C912-348F-CF2F-6433699F63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9059" y="-49200"/>
            <a:ext cx="12353702" cy="6916436"/>
          </a:xfrm>
          <a:prstGeom prst="rect">
            <a:avLst/>
          </a:prstGeom>
          <a:solidFill>
            <a:srgbClr val="192E3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9B5571-8DC5-407F-D079-86A30A53A7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4294967295"/>
          </p:nvPr>
        </p:nvSpPr>
        <p:spPr>
          <a:xfrm>
            <a:off x="472198" y="1397938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F0FD9A-8A2F-A6A4-6993-EA76FE0F67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30306" y="5782235"/>
            <a:ext cx="10400254" cy="0"/>
          </a:xfrm>
          <a:prstGeom prst="line">
            <a:avLst/>
          </a:prstGeom>
          <a:ln>
            <a:solidFill>
              <a:srgbClr val="ED70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A orange and white rectangular object&#10;&#10;Description automatically generated">
            <a:extLst>
              <a:ext uri="{FF2B5EF4-FFF2-40B4-BE49-F238E27FC236}">
                <a16:creationId xmlns:a16="http://schemas.microsoft.com/office/drawing/2014/main" id="{3EA78B03-BA42-8738-1D7B-CC88E791AB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9690" y="2386939"/>
            <a:ext cx="1799649" cy="4995389"/>
          </a:xfrm>
          <a:prstGeom prst="rect">
            <a:avLst/>
          </a:prstGeom>
        </p:spPr>
      </p:pic>
      <p:pic>
        <p:nvPicPr>
          <p:cNvPr id="14" name="Picture 13" descr="A grey object with a blue stripe&#10;&#10;Description automatically generated">
            <a:extLst>
              <a:ext uri="{FF2B5EF4-FFF2-40B4-BE49-F238E27FC236}">
                <a16:creationId xmlns:a16="http://schemas.microsoft.com/office/drawing/2014/main" id="{9ACB9327-5D65-9032-ADFD-6A525ACC60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793" y="3213950"/>
            <a:ext cx="1764009" cy="3933264"/>
          </a:xfrm>
          <a:prstGeom prst="rect">
            <a:avLst/>
          </a:prstGeom>
        </p:spPr>
      </p:pic>
      <p:pic>
        <p:nvPicPr>
          <p:cNvPr id="15" name="Picture 1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2623CCA-8370-5B34-306A-C728E605E7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890" y="4626472"/>
            <a:ext cx="1424454" cy="981442"/>
          </a:xfrm>
          <a:prstGeom prst="rect">
            <a:avLst/>
          </a:prstGeom>
        </p:spPr>
      </p:pic>
      <p:pic>
        <p:nvPicPr>
          <p:cNvPr id="16" name="Picture 15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152C427D-DC9B-3E4E-81D1-1A7A1E0748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9158" y="2702669"/>
            <a:ext cx="1424454" cy="981442"/>
          </a:xfrm>
          <a:prstGeom prst="rect">
            <a:avLst/>
          </a:prstGeom>
        </p:spPr>
      </p:pic>
      <p:pic>
        <p:nvPicPr>
          <p:cNvPr id="17" name="Picture 16" descr="A blue and white jet&#10;&#10;Description automatically generated">
            <a:extLst>
              <a:ext uri="{FF2B5EF4-FFF2-40B4-BE49-F238E27FC236}">
                <a16:creationId xmlns:a16="http://schemas.microsoft.com/office/drawing/2014/main" id="{89C5660E-21F2-6307-BF59-DE49342463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0773" y="3511959"/>
            <a:ext cx="1164689" cy="579418"/>
          </a:xfrm>
          <a:prstGeom prst="rect">
            <a:avLst/>
          </a:prstGeom>
        </p:spPr>
      </p:pic>
      <p:pic>
        <p:nvPicPr>
          <p:cNvPr id="18" name="Picture 17" descr="A blue and white jet&#10;&#10;Description automatically generated">
            <a:extLst>
              <a:ext uri="{FF2B5EF4-FFF2-40B4-BE49-F238E27FC236}">
                <a16:creationId xmlns:a16="http://schemas.microsoft.com/office/drawing/2014/main" id="{D4E12F3E-95D2-96B2-C42D-DE089FE472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1" y="5087925"/>
            <a:ext cx="1164689" cy="579418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A14FBB1-1032-E06E-0808-2AF80D7C3F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472739" y="576418"/>
            <a:ext cx="4813245" cy="64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4000" b="1" dirty="0"/>
              <a:t>Metadata as a Hub </a:t>
            </a:r>
          </a:p>
        </p:txBody>
      </p:sp>
      <p:sp>
        <p:nvSpPr>
          <p:cNvPr id="21" name="Content Placeholder 22">
            <a:extLst>
              <a:ext uri="{FF2B5EF4-FFF2-40B4-BE49-F238E27FC236}">
                <a16:creationId xmlns:a16="http://schemas.microsoft.com/office/drawing/2014/main" id="{55BA7E4D-68ED-7955-9101-ED0704DF9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>
          <a:xfrm>
            <a:off x="433804" y="5985190"/>
            <a:ext cx="4356108" cy="31796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2000" b="1" dirty="0">
                <a:latin typeface="Montserrat" pitchFamily="2" charset="77"/>
              </a:rPr>
              <a:t>Donald Maffly	</a:t>
            </a:r>
            <a:endParaRPr lang="en-US" dirty="0"/>
          </a:p>
        </p:txBody>
      </p:sp>
      <p:sp>
        <p:nvSpPr>
          <p:cNvPr id="22" name="Content Placeholder 24">
            <a:extLst>
              <a:ext uri="{FF2B5EF4-FFF2-40B4-BE49-F238E27FC236}">
                <a16:creationId xmlns:a16="http://schemas.microsoft.com/office/drawing/2014/main" id="{72674DBB-30D9-5403-4E3E-B01D8228F3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 hasCustomPrompt="1"/>
          </p:nvPr>
        </p:nvSpPr>
        <p:spPr>
          <a:xfrm>
            <a:off x="470755" y="6347114"/>
            <a:ext cx="4397375" cy="350838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Scaling Tests using Metadata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37600DD-614D-4228-F325-BF07020E7E72}"/>
              </a:ext>
            </a:extLst>
          </p:cNvPr>
          <p:cNvGrpSpPr/>
          <p:nvPr userDrawn="1"/>
        </p:nvGrpSpPr>
        <p:grpSpPr>
          <a:xfrm>
            <a:off x="1578953" y="914160"/>
            <a:ext cx="9158314" cy="5643733"/>
            <a:chOff x="1578952" y="193254"/>
            <a:chExt cx="9752563" cy="6364640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44CD63FB-F3B9-DE78-0E21-0B89EEE9E34C}"/>
                </a:ext>
              </a:extLst>
            </p:cNvPr>
            <p:cNvGrpSpPr/>
            <p:nvPr/>
          </p:nvGrpSpPr>
          <p:grpSpPr>
            <a:xfrm>
              <a:off x="5320647" y="1736283"/>
              <a:ext cx="2025445" cy="2399071"/>
              <a:chOff x="5142271" y="2703870"/>
              <a:chExt cx="2025445" cy="2399071"/>
            </a:xfrm>
          </p:grpSpPr>
          <p:sp>
            <p:nvSpPr>
              <p:cNvPr id="119" name="Cylinder 118">
                <a:extLst>
                  <a:ext uri="{FF2B5EF4-FFF2-40B4-BE49-F238E27FC236}">
                    <a16:creationId xmlns:a16="http://schemas.microsoft.com/office/drawing/2014/main" id="{82D52425-8A18-A53B-8FBC-184BEF73AA8D}"/>
                  </a:ext>
                </a:extLst>
              </p:cNvPr>
              <p:cNvSpPr/>
              <p:nvPr/>
            </p:nvSpPr>
            <p:spPr>
              <a:xfrm>
                <a:off x="5142271" y="2703870"/>
                <a:ext cx="2025445" cy="2399071"/>
              </a:xfrm>
              <a:prstGeom prst="can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5215F01-CE8F-8C42-2A9E-75CEF63B5E08}"/>
                  </a:ext>
                </a:extLst>
              </p:cNvPr>
              <p:cNvSpPr txBox="1"/>
              <p:nvPr/>
            </p:nvSpPr>
            <p:spPr>
              <a:xfrm>
                <a:off x="5358581" y="3618271"/>
                <a:ext cx="16419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/>
                  <a:t>Metadata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FC476440-2552-7C46-0F75-76913BC1BC8C}"/>
                </a:ext>
              </a:extLst>
            </p:cNvPr>
            <p:cNvGrpSpPr/>
            <p:nvPr/>
          </p:nvGrpSpPr>
          <p:grpSpPr>
            <a:xfrm>
              <a:off x="1982593" y="215066"/>
              <a:ext cx="2883220" cy="1120878"/>
              <a:chOff x="2605548" y="1681316"/>
              <a:chExt cx="2883220" cy="1120878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93FAB277-186E-3A98-5DCE-AE49017C25ED}"/>
                  </a:ext>
                </a:extLst>
              </p:cNvPr>
              <p:cNvSpPr txBox="1"/>
              <p:nvPr/>
            </p:nvSpPr>
            <p:spPr>
              <a:xfrm>
                <a:off x="3620639" y="2380410"/>
                <a:ext cx="18681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Development</a:t>
                </a:r>
              </a:p>
            </p:txBody>
          </p:sp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1A6533C9-59D3-7CDC-CC1E-8C4CE8CB5FCC}"/>
                  </a:ext>
                </a:extLst>
              </p:cNvPr>
              <p:cNvSpPr/>
              <p:nvPr/>
            </p:nvSpPr>
            <p:spPr>
              <a:xfrm>
                <a:off x="2605548" y="1681316"/>
                <a:ext cx="2109018" cy="112087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D663D1F-5474-BC76-0C9E-4409FE62943D}"/>
                </a:ext>
              </a:extLst>
            </p:cNvPr>
            <p:cNvGrpSpPr/>
            <p:nvPr/>
          </p:nvGrpSpPr>
          <p:grpSpPr>
            <a:xfrm>
              <a:off x="1578952" y="3787571"/>
              <a:ext cx="2618346" cy="1120878"/>
              <a:chOff x="5230760" y="5471652"/>
              <a:chExt cx="2618346" cy="1120878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0CB6272-93A3-4F54-9676-4FBF23C01564}"/>
                  </a:ext>
                </a:extLst>
              </p:cNvPr>
              <p:cNvSpPr txBox="1"/>
              <p:nvPr/>
            </p:nvSpPr>
            <p:spPr>
              <a:xfrm>
                <a:off x="5980977" y="5955643"/>
                <a:ext cx="18681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Operations</a:t>
                </a:r>
              </a:p>
            </p:txBody>
          </p:sp>
          <p:sp>
            <p:nvSpPr>
              <p:cNvPr id="116" name="Rectangle: Rounded Corners 115">
                <a:extLst>
                  <a:ext uri="{FF2B5EF4-FFF2-40B4-BE49-F238E27FC236}">
                    <a16:creationId xmlns:a16="http://schemas.microsoft.com/office/drawing/2014/main" id="{87CD4C0F-BFCE-2F77-2291-1FE93F3AED57}"/>
                  </a:ext>
                </a:extLst>
              </p:cNvPr>
              <p:cNvSpPr/>
              <p:nvPr/>
            </p:nvSpPr>
            <p:spPr>
              <a:xfrm>
                <a:off x="5230760" y="5471652"/>
                <a:ext cx="2109018" cy="112087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B698669-A1D7-3E47-4147-FAB952BBC84D}"/>
                </a:ext>
              </a:extLst>
            </p:cNvPr>
            <p:cNvGrpSpPr/>
            <p:nvPr/>
          </p:nvGrpSpPr>
          <p:grpSpPr>
            <a:xfrm>
              <a:off x="8802169" y="3765530"/>
              <a:ext cx="2529346" cy="1120878"/>
              <a:chOff x="8040334" y="2028836"/>
              <a:chExt cx="2529346" cy="1120878"/>
            </a:xfrm>
          </p:grpSpPr>
          <p:sp>
            <p:nvSpPr>
              <p:cNvPr id="113" name="Rectangle: Rounded Corners 112">
                <a:extLst>
                  <a:ext uri="{FF2B5EF4-FFF2-40B4-BE49-F238E27FC236}">
                    <a16:creationId xmlns:a16="http://schemas.microsoft.com/office/drawing/2014/main" id="{BD6A3A6E-27E6-85D0-45B5-2782F61358E6}"/>
                  </a:ext>
                </a:extLst>
              </p:cNvPr>
              <p:cNvSpPr/>
              <p:nvPr/>
            </p:nvSpPr>
            <p:spPr>
              <a:xfrm>
                <a:off x="8040334" y="2028836"/>
                <a:ext cx="2109018" cy="112087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FD2380C0-2437-1541-C816-C4ADD57CE322}"/>
                  </a:ext>
                </a:extLst>
              </p:cNvPr>
              <p:cNvSpPr txBox="1"/>
              <p:nvPr/>
            </p:nvSpPr>
            <p:spPr>
              <a:xfrm>
                <a:off x="8460662" y="2345443"/>
                <a:ext cx="21090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Quality</a:t>
                </a:r>
                <a:r>
                  <a:rPr lang="en-US" b="1" dirty="0"/>
                  <a:t> </a:t>
                </a:r>
              </a:p>
              <a:p>
                <a:r>
                  <a:rPr lang="en-US" b="1" baseline="0" dirty="0">
                    <a:solidFill>
                      <a:srgbClr val="FF0000"/>
                    </a:solidFill>
                  </a:rPr>
                  <a:t>Assurance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9A8C66AA-DAEF-00FE-02AD-DD7EBCDDB1AF}"/>
                </a:ext>
              </a:extLst>
            </p:cNvPr>
            <p:cNvGrpSpPr/>
            <p:nvPr/>
          </p:nvGrpSpPr>
          <p:grpSpPr>
            <a:xfrm>
              <a:off x="8198714" y="193254"/>
              <a:ext cx="2557524" cy="1120878"/>
              <a:chOff x="8347591" y="3866227"/>
              <a:chExt cx="2557524" cy="1120878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656FFCDB-8388-1527-853D-65642BAF0A50}"/>
                  </a:ext>
                </a:extLst>
              </p:cNvPr>
              <p:cNvSpPr txBox="1"/>
              <p:nvPr/>
            </p:nvSpPr>
            <p:spPr>
              <a:xfrm>
                <a:off x="8796097" y="4467460"/>
                <a:ext cx="21090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Business  Analysts</a:t>
                </a:r>
              </a:p>
            </p:txBody>
          </p:sp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79083437-D37F-149C-EB22-EE2742C84E65}"/>
                  </a:ext>
                </a:extLst>
              </p:cNvPr>
              <p:cNvSpPr/>
              <p:nvPr/>
            </p:nvSpPr>
            <p:spPr>
              <a:xfrm>
                <a:off x="8347591" y="3866227"/>
                <a:ext cx="2109018" cy="112087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F193FF7-19B2-4BB7-DCAC-471D56FA1123}"/>
                </a:ext>
              </a:extLst>
            </p:cNvPr>
            <p:cNvGrpSpPr/>
            <p:nvPr/>
          </p:nvGrpSpPr>
          <p:grpSpPr>
            <a:xfrm>
              <a:off x="5272560" y="5437016"/>
              <a:ext cx="2405215" cy="1120878"/>
              <a:chOff x="5139819" y="5240370"/>
              <a:chExt cx="2405215" cy="1120878"/>
            </a:xfrm>
          </p:grpSpPr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6D36595F-7992-8809-B67C-9E22721D0CF0}"/>
                  </a:ext>
                </a:extLst>
              </p:cNvPr>
              <p:cNvSpPr/>
              <p:nvPr/>
            </p:nvSpPr>
            <p:spPr>
              <a:xfrm>
                <a:off x="5139819" y="5240370"/>
                <a:ext cx="2109018" cy="112087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15BCA30-E939-552A-2F90-7D60202A71E0}"/>
                  </a:ext>
                </a:extLst>
              </p:cNvPr>
              <p:cNvSpPr txBox="1"/>
              <p:nvPr/>
            </p:nvSpPr>
            <p:spPr>
              <a:xfrm>
                <a:off x="5436016" y="5339144"/>
                <a:ext cx="210901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Stakeholders/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Customers/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Surrogates</a:t>
                </a:r>
              </a:p>
            </p:txBody>
          </p:sp>
        </p:grpSp>
        <p:sp>
          <p:nvSpPr>
            <p:cNvPr id="104" name="Arrow: Left-Right 103">
              <a:extLst>
                <a:ext uri="{FF2B5EF4-FFF2-40B4-BE49-F238E27FC236}">
                  <a16:creationId xmlns:a16="http://schemas.microsoft.com/office/drawing/2014/main" id="{8E1167AD-CE6B-A213-2A2F-492A46CDA5D8}"/>
                </a:ext>
              </a:extLst>
            </p:cNvPr>
            <p:cNvSpPr/>
            <p:nvPr/>
          </p:nvSpPr>
          <p:spPr>
            <a:xfrm rot="2202427">
              <a:off x="3869116" y="1780836"/>
              <a:ext cx="1390624" cy="504243"/>
            </a:xfrm>
            <a:prstGeom prst="leftRight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row: Left-Right 104">
              <a:extLst>
                <a:ext uri="{FF2B5EF4-FFF2-40B4-BE49-F238E27FC236}">
                  <a16:creationId xmlns:a16="http://schemas.microsoft.com/office/drawing/2014/main" id="{8A88BE40-AD17-016E-4501-1BAE2B5388EE}"/>
                </a:ext>
              </a:extLst>
            </p:cNvPr>
            <p:cNvSpPr/>
            <p:nvPr/>
          </p:nvSpPr>
          <p:spPr>
            <a:xfrm rot="19478679">
              <a:off x="7352579" y="1740597"/>
              <a:ext cx="1390624" cy="504243"/>
            </a:xfrm>
            <a:prstGeom prst="leftRight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row: Left-Right 105">
              <a:extLst>
                <a:ext uri="{FF2B5EF4-FFF2-40B4-BE49-F238E27FC236}">
                  <a16:creationId xmlns:a16="http://schemas.microsoft.com/office/drawing/2014/main" id="{6F3FD11F-EA67-E0FD-A051-7C57B94AA56F}"/>
                </a:ext>
              </a:extLst>
            </p:cNvPr>
            <p:cNvSpPr/>
            <p:nvPr/>
          </p:nvSpPr>
          <p:spPr>
            <a:xfrm rot="2202427">
              <a:off x="7368530" y="3535450"/>
              <a:ext cx="1390624" cy="504243"/>
            </a:xfrm>
            <a:prstGeom prst="leftRight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row: Left-Right 106">
              <a:extLst>
                <a:ext uri="{FF2B5EF4-FFF2-40B4-BE49-F238E27FC236}">
                  <a16:creationId xmlns:a16="http://schemas.microsoft.com/office/drawing/2014/main" id="{535A5E72-D8ED-D824-4A26-3435075B6403}"/>
                </a:ext>
              </a:extLst>
            </p:cNvPr>
            <p:cNvSpPr/>
            <p:nvPr/>
          </p:nvSpPr>
          <p:spPr>
            <a:xfrm rot="5400000">
              <a:off x="5811227" y="4559541"/>
              <a:ext cx="1029912" cy="484561"/>
            </a:xfrm>
            <a:prstGeom prst="leftRight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row: Left-Right 107">
              <a:extLst>
                <a:ext uri="{FF2B5EF4-FFF2-40B4-BE49-F238E27FC236}">
                  <a16:creationId xmlns:a16="http://schemas.microsoft.com/office/drawing/2014/main" id="{2D7934E6-021A-6169-F78D-E68B20C3FC06}"/>
                </a:ext>
              </a:extLst>
            </p:cNvPr>
            <p:cNvSpPr/>
            <p:nvPr/>
          </p:nvSpPr>
          <p:spPr>
            <a:xfrm rot="19555618">
              <a:off x="3822065" y="3647488"/>
              <a:ext cx="1390624" cy="504243"/>
            </a:xfrm>
            <a:prstGeom prst="leftRight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8381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864930-0BB1-2B75-A929-E1F37E0712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80851" y="-46278"/>
            <a:ext cx="12353702" cy="6916436"/>
          </a:xfrm>
          <a:prstGeom prst="rect">
            <a:avLst/>
          </a:prstGeom>
          <a:solidFill>
            <a:srgbClr val="192E3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E5B92-E7B5-014D-A5CC-69FBBF6D1D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 hasCustomPrompt="1"/>
          </p:nvPr>
        </p:nvSpPr>
        <p:spPr>
          <a:xfrm>
            <a:off x="1333056" y="1787640"/>
            <a:ext cx="4119713" cy="40622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2400" dirty="0">
                <a:latin typeface="Montserrat" pitchFamily="2" charset="77"/>
              </a:rPr>
              <a:t>Points of the graphic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63C4F-6730-D54B-9F74-CDFF5F08F9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 hasCustomPrompt="1"/>
          </p:nvPr>
        </p:nvSpPr>
        <p:spPr>
          <a:xfrm>
            <a:off x="5667921" y="1787641"/>
            <a:ext cx="6368365" cy="40622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GB" dirty="0"/>
              <a:t>Insert Graphic or table here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42AACC-2F77-D8FA-84D5-25F4EE61631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30306" y="5782235"/>
            <a:ext cx="11605981" cy="0"/>
          </a:xfrm>
          <a:prstGeom prst="line">
            <a:avLst/>
          </a:prstGeom>
          <a:ln>
            <a:solidFill>
              <a:srgbClr val="ED70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 descr="A orange object with black background&#10;&#10;Description automatically generated">
            <a:extLst>
              <a:ext uri="{FF2B5EF4-FFF2-40B4-BE49-F238E27FC236}">
                <a16:creationId xmlns:a16="http://schemas.microsoft.com/office/drawing/2014/main" id="{511017A4-E1CA-CEB9-0F86-9DAF73795D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90765"/>
            <a:ext cx="730956" cy="3082727"/>
          </a:xfrm>
          <a:prstGeom prst="rect">
            <a:avLst/>
          </a:prstGeom>
        </p:spPr>
      </p:pic>
      <p:pic>
        <p:nvPicPr>
          <p:cNvPr id="16" name="Picture 15" descr="A tall thin metal object&#10;&#10;Description automatically generated with medium confidence">
            <a:extLst>
              <a:ext uri="{FF2B5EF4-FFF2-40B4-BE49-F238E27FC236}">
                <a16:creationId xmlns:a16="http://schemas.microsoft.com/office/drawing/2014/main" id="{A6F03DBD-E9ED-7C9C-8337-C527441B08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213" y="1492676"/>
            <a:ext cx="1165485" cy="4218487"/>
          </a:xfrm>
          <a:prstGeom prst="rect">
            <a:avLst/>
          </a:prstGeom>
        </p:spPr>
      </p:pic>
      <p:pic>
        <p:nvPicPr>
          <p:cNvPr id="17" name="Picture 16" descr="A blue and black logo&#10;&#10;Description automatically generated">
            <a:extLst>
              <a:ext uri="{FF2B5EF4-FFF2-40B4-BE49-F238E27FC236}">
                <a16:creationId xmlns:a16="http://schemas.microsoft.com/office/drawing/2014/main" id="{4D75297A-370F-BB94-1178-EF06644498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00" y="4973406"/>
            <a:ext cx="1050290" cy="841007"/>
          </a:xfrm>
          <a:prstGeom prst="rect">
            <a:avLst/>
          </a:prstGeom>
        </p:spPr>
      </p:pic>
      <p:pic>
        <p:nvPicPr>
          <p:cNvPr id="18" name="Picture 17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5B456DCC-88F3-AE5F-385F-413D4C47B6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8056" y="1787640"/>
            <a:ext cx="1050290" cy="723645"/>
          </a:xfrm>
          <a:prstGeom prst="rect">
            <a:avLst/>
          </a:prstGeom>
        </p:spPr>
      </p:pic>
      <p:sp>
        <p:nvSpPr>
          <p:cNvPr id="19" name="Content Placeholder 22">
            <a:extLst>
              <a:ext uri="{FF2B5EF4-FFF2-40B4-BE49-F238E27FC236}">
                <a16:creationId xmlns:a16="http://schemas.microsoft.com/office/drawing/2014/main" id="{63A551D5-1A20-AD00-86A4-785E8EC6CD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>
          <a:xfrm>
            <a:off x="433804" y="5985190"/>
            <a:ext cx="4356108" cy="31796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2000" b="1" dirty="0">
                <a:latin typeface="Montserrat" pitchFamily="2" charset="77"/>
              </a:rPr>
              <a:t>Donald Maffly</a:t>
            </a:r>
            <a:endParaRPr lang="en-US" dirty="0"/>
          </a:p>
        </p:txBody>
      </p:sp>
      <p:sp>
        <p:nvSpPr>
          <p:cNvPr id="20" name="Content Placeholder 24">
            <a:extLst>
              <a:ext uri="{FF2B5EF4-FFF2-40B4-BE49-F238E27FC236}">
                <a16:creationId xmlns:a16="http://schemas.microsoft.com/office/drawing/2014/main" id="{622729EA-6F94-D607-3908-713C896932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 hasCustomPrompt="1"/>
          </p:nvPr>
        </p:nvSpPr>
        <p:spPr>
          <a:xfrm>
            <a:off x="470755" y="6347114"/>
            <a:ext cx="4397375" cy="350838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Scaling Tests using Metadata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F8167-6C1A-A249-9029-21B6BD9A6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19728" y="355890"/>
            <a:ext cx="10226964" cy="1037544"/>
          </a:xfrm>
        </p:spPr>
        <p:txBody>
          <a:bodyPr>
            <a:normAutofit/>
          </a:bodyPr>
          <a:lstStyle>
            <a:lvl1pPr algn="ctr">
              <a:defRPr sz="43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r>
              <a:rPr lang="en-US" b="1" dirty="0">
                <a:latin typeface="Montserrat" pitchFamily="2" charset="77"/>
              </a:rPr>
              <a:t>HEADING TWO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07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ster for a software company&#10;&#10;Description automatically generated with medium confidence">
            <a:extLst>
              <a:ext uri="{FF2B5EF4-FFF2-40B4-BE49-F238E27FC236}">
                <a16:creationId xmlns:a16="http://schemas.microsoft.com/office/drawing/2014/main" id="{C3D877B4-F084-90C0-03CE-625CF508F5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1986E-1184-C294-5CE3-26AE46E79A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3325813" y="326572"/>
            <a:ext cx="2446965" cy="22709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257DAE-8995-5AA7-F24E-7D18963BA8C8}"/>
              </a:ext>
            </a:extLst>
          </p:cNvPr>
          <p:cNvSpPr txBox="1"/>
          <p:nvPr userDrawn="1"/>
        </p:nvSpPr>
        <p:spPr>
          <a:xfrm>
            <a:off x="6180513" y="488619"/>
            <a:ext cx="41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/>
                </a:solidFill>
                <a:latin typeface="Montserrat" pitchFamily="2" charset="77"/>
              </a:rPr>
              <a:t>THANK </a:t>
            </a:r>
            <a:r>
              <a:rPr lang="en-US" sz="6000" dirty="0">
                <a:solidFill>
                  <a:schemeClr val="bg2"/>
                </a:solidFill>
                <a:latin typeface="Montserrat" pitchFamily="2" charset="77"/>
              </a:rPr>
              <a:t>YOU</a:t>
            </a:r>
          </a:p>
        </p:txBody>
      </p:sp>
      <p:pic>
        <p:nvPicPr>
          <p:cNvPr id="2" name="Picture Placeholder 7" descr="A person taking a selfie&#10;&#10;Description automatically generated">
            <a:extLst>
              <a:ext uri="{FF2B5EF4-FFF2-40B4-BE49-F238E27FC236}">
                <a16:creationId xmlns:a16="http://schemas.microsoft.com/office/drawing/2014/main" id="{B79C525D-8238-E45F-7A24-0A4F65666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4057" b="4057"/>
          <a:stretch>
            <a:fillRect/>
          </a:stretch>
        </p:blipFill>
        <p:spPr>
          <a:xfrm>
            <a:off x="3296317" y="326572"/>
            <a:ext cx="2430409" cy="22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0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950F8-7B5A-DE4E-A53A-8575A9767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774E5-5327-8C47-BB8C-476D9FCE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C3D204-4080-EA4E-ACE4-6E4AE3EC6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3E4DF8-38A3-4943-856F-22491A2A2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8C82F-FF2A-AE4E-BD20-7F31961EA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4D17B2-018A-A84F-82A1-39C38DE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B8F7-3CDC-9546-BEBE-4CC6469AA29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05746C-B355-A24F-A0C3-CD9E26F1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3B6F83-48E1-6943-AB6F-A0BDB820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2E9-C2C1-554A-B4F7-A7282B2A6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28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F3CE-848D-5048-96A5-A227C207C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40DB6-598D-7448-B1CB-ECA5B243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B8F7-3CDC-9546-BEBE-4CC6469AA29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F9766-C87E-0641-BCE9-C21C400E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1DD7D-35FC-7145-821C-62023712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2E9-C2C1-554A-B4F7-A7282B2A6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6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7AD618-D6BF-A346-88B1-8423179EC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B8F7-3CDC-9546-BEBE-4CC6469AA29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19417-7216-5C4A-8620-B6590198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36DD6-9B4C-4441-B796-5E3671FD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2E9-C2C1-554A-B4F7-A7282B2A6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73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3608E-5554-5745-83FF-EE1F2873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ADE55-21AE-C04D-80E7-8A40ADA80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1E44D-5089-7044-8B6C-8925A9F86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B05C9-4ECD-D845-822F-1AA32EBF5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B8F7-3CDC-9546-BEBE-4CC6469AA29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7AD8C-26EA-EF4E-97CC-83AF801B7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06E4F-A1F1-E040-9CB0-F9C97175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2E9-C2C1-554A-B4F7-A7282B2A6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69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1AAF-9C79-EC48-A86B-3AA98BBDF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9042C-4566-F541-B0BC-2AC7826BDA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533FF-9213-3844-8081-CFDA16F61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11A99-EB65-E14F-931C-03599292D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B8F7-3CDC-9546-BEBE-4CC6469AA29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CABE3-BEBE-C14E-8B33-D03A64C0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E6C06-8BB8-FD46-A2FD-A439BEC35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2E9-C2C1-554A-B4F7-A7282B2A6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84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26939B-D9C0-FDAA-828C-AADDF16ED7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9059" y="-58436"/>
            <a:ext cx="12353702" cy="6916436"/>
          </a:xfrm>
          <a:prstGeom prst="rect">
            <a:avLst/>
          </a:prstGeom>
          <a:solidFill>
            <a:srgbClr val="192E3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912165-F204-346F-47BB-05E2EAC71A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838200" y="1605219"/>
            <a:ext cx="10515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How big?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How much will it cost?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How long will it take?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How many engineers?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How many lines of code?</a:t>
            </a: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F526B2-8B83-5A39-8BFA-BD80036946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rot="19196968">
            <a:off x="-110658" y="5930930"/>
            <a:ext cx="871015" cy="56194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3C43FC-13DA-897F-85E6-A6C1CF65E5D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30306" y="5782235"/>
            <a:ext cx="11231297" cy="0"/>
          </a:xfrm>
          <a:prstGeom prst="line">
            <a:avLst/>
          </a:prstGeom>
          <a:ln>
            <a:solidFill>
              <a:srgbClr val="ED70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 descr="A orang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35DF7DFE-CF25-E0CF-7B50-0527F4A0EA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8646" y="3369537"/>
            <a:ext cx="1550670" cy="2905760"/>
          </a:xfrm>
          <a:prstGeom prst="rect">
            <a:avLst/>
          </a:prstGeom>
        </p:spPr>
      </p:pic>
      <p:pic>
        <p:nvPicPr>
          <p:cNvPr id="16" name="Picture 15" descr="A tall thin metal object&#10;&#10;Description automatically generated with medium confidence">
            <a:extLst>
              <a:ext uri="{FF2B5EF4-FFF2-40B4-BE49-F238E27FC236}">
                <a16:creationId xmlns:a16="http://schemas.microsoft.com/office/drawing/2014/main" id="{57AF9461-36F9-1F14-0ACD-9EFB3246F1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98738" y="1690688"/>
            <a:ext cx="1125730" cy="4074595"/>
          </a:xfrm>
          <a:prstGeom prst="rect">
            <a:avLst/>
          </a:prstGeom>
        </p:spPr>
      </p:pic>
      <p:pic>
        <p:nvPicPr>
          <p:cNvPr id="17" name="Picture 16" descr="A blue and white jet&#10;&#10;Description automatically generated">
            <a:extLst>
              <a:ext uri="{FF2B5EF4-FFF2-40B4-BE49-F238E27FC236}">
                <a16:creationId xmlns:a16="http://schemas.microsoft.com/office/drawing/2014/main" id="{61EC2C55-8B9A-102A-A43C-0D2399A004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92008" y="3056070"/>
            <a:ext cx="1069686" cy="532155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B0B7969-5FE3-3296-4328-0CEADC9E66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841674" y="376585"/>
            <a:ext cx="10504487" cy="1257300"/>
          </a:xfrm>
        </p:spPr>
        <p:txBody>
          <a:bodyPr>
            <a:no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8800" b="1" dirty="0">
                <a:latin typeface="Montserrat" pitchFamily="2" charset="77"/>
              </a:rPr>
              <a:t>Scale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4A47D4E4-48D6-E4C6-190D-E8869C34D5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>
          <a:xfrm>
            <a:off x="7305668" y="5985190"/>
            <a:ext cx="4356108" cy="317966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2000" b="1" dirty="0">
                <a:latin typeface="Montserrat" pitchFamily="2" charset="77"/>
              </a:rPr>
              <a:t>Donald Maffly</a:t>
            </a:r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2A724B8-603A-9120-6ED2-7C86CE95FB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 hasCustomPrompt="1"/>
          </p:nvPr>
        </p:nvSpPr>
        <p:spPr>
          <a:xfrm>
            <a:off x="7305675" y="6356350"/>
            <a:ext cx="4397375" cy="350838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Scaling Tests using Meta Data</a:t>
            </a:r>
          </a:p>
        </p:txBody>
      </p:sp>
    </p:spTree>
    <p:extLst>
      <p:ext uri="{BB962C8B-B14F-4D97-AF65-F5344CB8AC3E}">
        <p14:creationId xmlns:p14="http://schemas.microsoft.com/office/powerpoint/2010/main" val="213938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93F25-22D3-0544-8127-4B0E082D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C241C3-9F44-5B4F-8C85-8C7AEE2B7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6A555-8FF1-AB4B-8EE9-6F12160CA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B8F7-3CDC-9546-BEBE-4CC6469AA29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FA3A4-324B-A847-A469-7962DDEB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24322-08C5-3B4C-907C-F7B9B746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2E9-C2C1-554A-B4F7-A7282B2A6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03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F736B7-2428-0A4C-9D7B-C8D4087208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A3C54-BA01-FD47-83D1-2C1E6F348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D27C5-6A4F-A94C-B18E-A4D7A607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B8F7-3CDC-9546-BEBE-4CC6469AA29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8C765-60FB-1B4A-A375-FEC590C14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4AA6A-0755-7843-AF0F-EE497F7D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82E9-C2C1-554A-B4F7-A7282B2A6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03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26939B-D9C0-FDAA-828C-AADDF16ED7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9059" y="-58436"/>
            <a:ext cx="12353702" cy="6916436"/>
          </a:xfrm>
          <a:prstGeom prst="rect">
            <a:avLst/>
          </a:prstGeom>
          <a:solidFill>
            <a:srgbClr val="192E3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912165-F204-346F-47BB-05E2EAC71A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838200" y="1605219"/>
            <a:ext cx="10515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2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Growing a system over time</a:t>
            </a: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Increasing the capacity of a system 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Increasing the number users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Increasing the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77"/>
              </a:rPr>
              <a:t>bankwidth</a:t>
            </a:r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Increasing the number of cooperating entities</a:t>
            </a:r>
          </a:p>
          <a:p>
            <a:r>
              <a:rPr lang="en-US" sz="2400" dirty="0" err="1">
                <a:solidFill>
                  <a:schemeClr val="bg1"/>
                </a:solidFill>
                <a:latin typeface="Montserrat" pitchFamily="2" charset="77"/>
              </a:rPr>
              <a:t>etc</a:t>
            </a: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pPr lvl="1"/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F526B2-8B83-5A39-8BFA-BD80036946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rot="19196968">
            <a:off x="-110658" y="5930930"/>
            <a:ext cx="871015" cy="56194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3C43FC-13DA-897F-85E6-A6C1CF65E5D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30306" y="5782235"/>
            <a:ext cx="11231297" cy="0"/>
          </a:xfrm>
          <a:prstGeom prst="line">
            <a:avLst/>
          </a:prstGeom>
          <a:ln>
            <a:solidFill>
              <a:srgbClr val="ED70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 descr="A orang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35DF7DFE-CF25-E0CF-7B50-0527F4A0EA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8646" y="3369537"/>
            <a:ext cx="1550670" cy="2905760"/>
          </a:xfrm>
          <a:prstGeom prst="rect">
            <a:avLst/>
          </a:prstGeom>
        </p:spPr>
      </p:pic>
      <p:pic>
        <p:nvPicPr>
          <p:cNvPr id="16" name="Picture 15" descr="A tall thin metal object&#10;&#10;Description automatically generated with medium confidence">
            <a:extLst>
              <a:ext uri="{FF2B5EF4-FFF2-40B4-BE49-F238E27FC236}">
                <a16:creationId xmlns:a16="http://schemas.microsoft.com/office/drawing/2014/main" id="{57AF9461-36F9-1F14-0ACD-9EFB3246F1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98738" y="1690688"/>
            <a:ext cx="1125730" cy="4074595"/>
          </a:xfrm>
          <a:prstGeom prst="rect">
            <a:avLst/>
          </a:prstGeom>
        </p:spPr>
      </p:pic>
      <p:pic>
        <p:nvPicPr>
          <p:cNvPr id="17" name="Picture 16" descr="A blue and white jet&#10;&#10;Description automatically generated">
            <a:extLst>
              <a:ext uri="{FF2B5EF4-FFF2-40B4-BE49-F238E27FC236}">
                <a16:creationId xmlns:a16="http://schemas.microsoft.com/office/drawing/2014/main" id="{61EC2C55-8B9A-102A-A43C-0D2399A004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92008" y="3056070"/>
            <a:ext cx="1069686" cy="532155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B0B7969-5FE3-3296-4328-0CEADC9E66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841674" y="376585"/>
            <a:ext cx="10504487" cy="1257300"/>
          </a:xfrm>
        </p:spPr>
        <p:txBody>
          <a:bodyPr>
            <a:no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8800" b="1" dirty="0">
                <a:latin typeface="Montserrat" pitchFamily="2" charset="77"/>
              </a:rPr>
              <a:t>Scaling up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4A47D4E4-48D6-E4C6-190D-E8869C34D5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>
          <a:xfrm>
            <a:off x="7305668" y="5985190"/>
            <a:ext cx="4356108" cy="317966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2000" b="1" dirty="0">
                <a:latin typeface="Montserrat" pitchFamily="2" charset="77"/>
              </a:rPr>
              <a:t>Donald Maffly</a:t>
            </a:r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2A724B8-603A-9120-6ED2-7C86CE95FB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 hasCustomPrompt="1"/>
          </p:nvPr>
        </p:nvSpPr>
        <p:spPr>
          <a:xfrm>
            <a:off x="7305675" y="6356350"/>
            <a:ext cx="4397375" cy="350838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Scaling Tests using Meta Data</a:t>
            </a:r>
          </a:p>
        </p:txBody>
      </p:sp>
    </p:spTree>
    <p:extLst>
      <p:ext uri="{BB962C8B-B14F-4D97-AF65-F5344CB8AC3E}">
        <p14:creationId xmlns:p14="http://schemas.microsoft.com/office/powerpoint/2010/main" val="299368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26939B-D9C0-FDAA-828C-AADDF16ED7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9059" y="-58436"/>
            <a:ext cx="12353702" cy="6916436"/>
          </a:xfrm>
          <a:prstGeom prst="rect">
            <a:avLst/>
          </a:prstGeom>
          <a:solidFill>
            <a:srgbClr val="192E3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912165-F204-346F-47BB-05E2EAC71A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838200" y="1605219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F526B2-8B83-5A39-8BFA-BD80036946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rot="19196968">
            <a:off x="-110658" y="5930930"/>
            <a:ext cx="871015" cy="56194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3C43FC-13DA-897F-85E6-A6C1CF65E5D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30306" y="5782235"/>
            <a:ext cx="11231297" cy="0"/>
          </a:xfrm>
          <a:prstGeom prst="line">
            <a:avLst/>
          </a:prstGeom>
          <a:ln>
            <a:solidFill>
              <a:srgbClr val="ED70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 descr="A orang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35DF7DFE-CF25-E0CF-7B50-0527F4A0EA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8646" y="3369537"/>
            <a:ext cx="1550670" cy="2905760"/>
          </a:xfrm>
          <a:prstGeom prst="rect">
            <a:avLst/>
          </a:prstGeom>
        </p:spPr>
      </p:pic>
      <p:pic>
        <p:nvPicPr>
          <p:cNvPr id="16" name="Picture 15" descr="A tall thin metal object&#10;&#10;Description automatically generated with medium confidence">
            <a:extLst>
              <a:ext uri="{FF2B5EF4-FFF2-40B4-BE49-F238E27FC236}">
                <a16:creationId xmlns:a16="http://schemas.microsoft.com/office/drawing/2014/main" id="{57AF9461-36F9-1F14-0ACD-9EFB3246F1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98738" y="1690688"/>
            <a:ext cx="1125730" cy="4074595"/>
          </a:xfrm>
          <a:prstGeom prst="rect">
            <a:avLst/>
          </a:prstGeom>
        </p:spPr>
      </p:pic>
      <p:pic>
        <p:nvPicPr>
          <p:cNvPr id="17" name="Picture 16" descr="A blue and white jet&#10;&#10;Description automatically generated">
            <a:extLst>
              <a:ext uri="{FF2B5EF4-FFF2-40B4-BE49-F238E27FC236}">
                <a16:creationId xmlns:a16="http://schemas.microsoft.com/office/drawing/2014/main" id="{61EC2C55-8B9A-102A-A43C-0D2399A004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92008" y="3056070"/>
            <a:ext cx="1069686" cy="532155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B0B7969-5FE3-3296-4328-0CEADC9E66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841674" y="376585"/>
            <a:ext cx="10504487" cy="1257300"/>
          </a:xfrm>
        </p:spPr>
        <p:txBody>
          <a:bodyPr>
            <a:no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8800" b="1" dirty="0">
                <a:latin typeface="Montserrat" pitchFamily="2" charset="77"/>
              </a:rPr>
              <a:t>Determining Scale is difficult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4A47D4E4-48D6-E4C6-190D-E8869C34D5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>
          <a:xfrm>
            <a:off x="7305668" y="5985190"/>
            <a:ext cx="4356108" cy="317966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2000" b="1" dirty="0">
                <a:latin typeface="Montserrat" pitchFamily="2" charset="77"/>
              </a:rPr>
              <a:t>Donald Maffly</a:t>
            </a:r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2A724B8-603A-9120-6ED2-7C86CE95FB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 hasCustomPrompt="1"/>
          </p:nvPr>
        </p:nvSpPr>
        <p:spPr>
          <a:xfrm>
            <a:off x="7305675" y="6356350"/>
            <a:ext cx="4397375" cy="350838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Scaling Tests using Meta Data</a:t>
            </a:r>
          </a:p>
        </p:txBody>
      </p:sp>
    </p:spTree>
    <p:extLst>
      <p:ext uri="{BB962C8B-B14F-4D97-AF65-F5344CB8AC3E}">
        <p14:creationId xmlns:p14="http://schemas.microsoft.com/office/powerpoint/2010/main" val="72450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84C888-C912-348F-CF2F-6433699F63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9059" y="-49200"/>
            <a:ext cx="12353702" cy="6916436"/>
          </a:xfrm>
          <a:prstGeom prst="rect">
            <a:avLst/>
          </a:prstGeom>
          <a:solidFill>
            <a:srgbClr val="192E3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9B5571-8DC5-407F-D079-86A30A53A7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4294967295"/>
          </p:nvPr>
        </p:nvSpPr>
        <p:spPr>
          <a:xfrm>
            <a:off x="472198" y="1397938"/>
            <a:ext cx="10515600" cy="4351338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2000"/>
            </a:lvl2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On time!!!</a:t>
            </a: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3.5x over budget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$7 billion planned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$25 billion actual</a:t>
            </a: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F0FD9A-8A2F-A6A4-6993-EA76FE0F67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30306" y="5782235"/>
            <a:ext cx="10400254" cy="0"/>
          </a:xfrm>
          <a:prstGeom prst="line">
            <a:avLst/>
          </a:prstGeom>
          <a:ln>
            <a:solidFill>
              <a:srgbClr val="ED70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A orange and white rectangular object&#10;&#10;Description automatically generated">
            <a:extLst>
              <a:ext uri="{FF2B5EF4-FFF2-40B4-BE49-F238E27FC236}">
                <a16:creationId xmlns:a16="http://schemas.microsoft.com/office/drawing/2014/main" id="{3EA78B03-BA42-8738-1D7B-CC88E791AB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9690" y="2386939"/>
            <a:ext cx="1799649" cy="4995389"/>
          </a:xfrm>
          <a:prstGeom prst="rect">
            <a:avLst/>
          </a:prstGeom>
        </p:spPr>
      </p:pic>
      <p:pic>
        <p:nvPicPr>
          <p:cNvPr id="14" name="Picture 13" descr="A grey object with a blue stripe&#10;&#10;Description automatically generated">
            <a:extLst>
              <a:ext uri="{FF2B5EF4-FFF2-40B4-BE49-F238E27FC236}">
                <a16:creationId xmlns:a16="http://schemas.microsoft.com/office/drawing/2014/main" id="{9ACB9327-5D65-9032-ADFD-6A525ACC60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793" y="3213950"/>
            <a:ext cx="1764009" cy="3933264"/>
          </a:xfrm>
          <a:prstGeom prst="rect">
            <a:avLst/>
          </a:prstGeom>
        </p:spPr>
      </p:pic>
      <p:pic>
        <p:nvPicPr>
          <p:cNvPr id="15" name="Picture 1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2623CCA-8370-5B34-306A-C728E605E7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890" y="4626472"/>
            <a:ext cx="1424454" cy="981442"/>
          </a:xfrm>
          <a:prstGeom prst="rect">
            <a:avLst/>
          </a:prstGeom>
        </p:spPr>
      </p:pic>
      <p:pic>
        <p:nvPicPr>
          <p:cNvPr id="16" name="Picture 15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152C427D-DC9B-3E4E-81D1-1A7A1E0748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9158" y="2702669"/>
            <a:ext cx="1424454" cy="981442"/>
          </a:xfrm>
          <a:prstGeom prst="rect">
            <a:avLst/>
          </a:prstGeom>
        </p:spPr>
      </p:pic>
      <p:pic>
        <p:nvPicPr>
          <p:cNvPr id="17" name="Picture 16" descr="A blue and white jet&#10;&#10;Description automatically generated">
            <a:extLst>
              <a:ext uri="{FF2B5EF4-FFF2-40B4-BE49-F238E27FC236}">
                <a16:creationId xmlns:a16="http://schemas.microsoft.com/office/drawing/2014/main" id="{89C5660E-21F2-6307-BF59-DE49342463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0773" y="3511959"/>
            <a:ext cx="1164689" cy="579418"/>
          </a:xfrm>
          <a:prstGeom prst="rect">
            <a:avLst/>
          </a:prstGeom>
        </p:spPr>
      </p:pic>
      <p:pic>
        <p:nvPicPr>
          <p:cNvPr id="18" name="Picture 17" descr="A blue and white jet&#10;&#10;Description automatically generated">
            <a:extLst>
              <a:ext uri="{FF2B5EF4-FFF2-40B4-BE49-F238E27FC236}">
                <a16:creationId xmlns:a16="http://schemas.microsoft.com/office/drawing/2014/main" id="{D4E12F3E-95D2-96B2-C42D-DE089FE472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1" y="5087925"/>
            <a:ext cx="1164689" cy="579418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A14FBB1-1032-E06E-0808-2AF80D7C3F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472739" y="576418"/>
            <a:ext cx="4813245" cy="647200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4000" b="1" dirty="0"/>
              <a:t>Mission to the Moon</a:t>
            </a:r>
          </a:p>
        </p:txBody>
      </p:sp>
      <p:sp>
        <p:nvSpPr>
          <p:cNvPr id="21" name="Content Placeholder 22">
            <a:extLst>
              <a:ext uri="{FF2B5EF4-FFF2-40B4-BE49-F238E27FC236}">
                <a16:creationId xmlns:a16="http://schemas.microsoft.com/office/drawing/2014/main" id="{55BA7E4D-68ED-7955-9101-ED0704DF9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>
          <a:xfrm>
            <a:off x="433804" y="5985190"/>
            <a:ext cx="4356108" cy="31796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2000" b="1" dirty="0">
                <a:latin typeface="Montserrat" pitchFamily="2" charset="77"/>
              </a:rPr>
              <a:t>Donald Maffly	</a:t>
            </a:r>
            <a:endParaRPr lang="en-US" dirty="0"/>
          </a:p>
        </p:txBody>
      </p:sp>
      <p:sp>
        <p:nvSpPr>
          <p:cNvPr id="22" name="Content Placeholder 24">
            <a:extLst>
              <a:ext uri="{FF2B5EF4-FFF2-40B4-BE49-F238E27FC236}">
                <a16:creationId xmlns:a16="http://schemas.microsoft.com/office/drawing/2014/main" id="{72674DBB-30D9-5403-4E3E-B01D8228F3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 hasCustomPrompt="1"/>
          </p:nvPr>
        </p:nvSpPr>
        <p:spPr>
          <a:xfrm>
            <a:off x="470755" y="6347114"/>
            <a:ext cx="4397375" cy="350838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Scaling Tests using Metadata</a:t>
            </a:r>
          </a:p>
        </p:txBody>
      </p:sp>
    </p:spTree>
    <p:extLst>
      <p:ext uri="{BB962C8B-B14F-4D97-AF65-F5344CB8AC3E}">
        <p14:creationId xmlns:p14="http://schemas.microsoft.com/office/powerpoint/2010/main" val="123048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84C888-C912-348F-CF2F-6433699F63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9059" y="-49200"/>
            <a:ext cx="12353702" cy="6916436"/>
          </a:xfrm>
          <a:prstGeom prst="rect">
            <a:avLst/>
          </a:prstGeom>
          <a:solidFill>
            <a:srgbClr val="192E3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9B5571-8DC5-407F-D079-86A30A53A7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4294967295"/>
          </p:nvPr>
        </p:nvSpPr>
        <p:spPr>
          <a:xfrm>
            <a:off x="472198" y="1397938"/>
            <a:ext cx="10515600" cy="4351338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F0FD9A-8A2F-A6A4-6993-EA76FE0F67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30306" y="5782235"/>
            <a:ext cx="10400254" cy="0"/>
          </a:xfrm>
          <a:prstGeom prst="line">
            <a:avLst/>
          </a:prstGeom>
          <a:ln>
            <a:solidFill>
              <a:srgbClr val="ED70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A orange and white rectangular object&#10;&#10;Description automatically generated">
            <a:extLst>
              <a:ext uri="{FF2B5EF4-FFF2-40B4-BE49-F238E27FC236}">
                <a16:creationId xmlns:a16="http://schemas.microsoft.com/office/drawing/2014/main" id="{3EA78B03-BA42-8738-1D7B-CC88E791AB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9690" y="2386939"/>
            <a:ext cx="1799649" cy="4995389"/>
          </a:xfrm>
          <a:prstGeom prst="rect">
            <a:avLst/>
          </a:prstGeom>
        </p:spPr>
      </p:pic>
      <p:pic>
        <p:nvPicPr>
          <p:cNvPr id="14" name="Picture 13" descr="A grey object with a blue stripe&#10;&#10;Description automatically generated">
            <a:extLst>
              <a:ext uri="{FF2B5EF4-FFF2-40B4-BE49-F238E27FC236}">
                <a16:creationId xmlns:a16="http://schemas.microsoft.com/office/drawing/2014/main" id="{9ACB9327-5D65-9032-ADFD-6A525ACC60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793" y="3213950"/>
            <a:ext cx="1764009" cy="3933264"/>
          </a:xfrm>
          <a:prstGeom prst="rect">
            <a:avLst/>
          </a:prstGeom>
        </p:spPr>
      </p:pic>
      <p:pic>
        <p:nvPicPr>
          <p:cNvPr id="15" name="Picture 1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2623CCA-8370-5B34-306A-C728E605E7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890" y="4626472"/>
            <a:ext cx="1424454" cy="981442"/>
          </a:xfrm>
          <a:prstGeom prst="rect">
            <a:avLst/>
          </a:prstGeom>
        </p:spPr>
      </p:pic>
      <p:pic>
        <p:nvPicPr>
          <p:cNvPr id="16" name="Picture 15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152C427D-DC9B-3E4E-81D1-1A7A1E0748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9158" y="2702669"/>
            <a:ext cx="1424454" cy="981442"/>
          </a:xfrm>
          <a:prstGeom prst="rect">
            <a:avLst/>
          </a:prstGeom>
        </p:spPr>
      </p:pic>
      <p:pic>
        <p:nvPicPr>
          <p:cNvPr id="17" name="Picture 16" descr="A blue and white jet&#10;&#10;Description automatically generated">
            <a:extLst>
              <a:ext uri="{FF2B5EF4-FFF2-40B4-BE49-F238E27FC236}">
                <a16:creationId xmlns:a16="http://schemas.microsoft.com/office/drawing/2014/main" id="{89C5660E-21F2-6307-BF59-DE49342463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0773" y="3511959"/>
            <a:ext cx="1164689" cy="579418"/>
          </a:xfrm>
          <a:prstGeom prst="rect">
            <a:avLst/>
          </a:prstGeom>
        </p:spPr>
      </p:pic>
      <p:pic>
        <p:nvPicPr>
          <p:cNvPr id="18" name="Picture 17" descr="A blue and white jet&#10;&#10;Description automatically generated">
            <a:extLst>
              <a:ext uri="{FF2B5EF4-FFF2-40B4-BE49-F238E27FC236}">
                <a16:creationId xmlns:a16="http://schemas.microsoft.com/office/drawing/2014/main" id="{D4E12F3E-95D2-96B2-C42D-DE089FE472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1" y="5087925"/>
            <a:ext cx="1164689" cy="579418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A14FBB1-1032-E06E-0808-2AF80D7C3F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472739" y="576418"/>
            <a:ext cx="4813245" cy="647200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4000" b="1" dirty="0"/>
              <a:t>Sizing a Frog</a:t>
            </a:r>
          </a:p>
        </p:txBody>
      </p:sp>
      <p:sp>
        <p:nvSpPr>
          <p:cNvPr id="21" name="Content Placeholder 22">
            <a:extLst>
              <a:ext uri="{FF2B5EF4-FFF2-40B4-BE49-F238E27FC236}">
                <a16:creationId xmlns:a16="http://schemas.microsoft.com/office/drawing/2014/main" id="{55BA7E4D-68ED-7955-9101-ED0704DF9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>
          <a:xfrm>
            <a:off x="433804" y="5985190"/>
            <a:ext cx="4356108" cy="31796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2000" b="1" dirty="0">
                <a:latin typeface="Montserrat" pitchFamily="2" charset="77"/>
              </a:rPr>
              <a:t>Donald Maffly	</a:t>
            </a:r>
            <a:endParaRPr lang="en-US" dirty="0"/>
          </a:p>
        </p:txBody>
      </p:sp>
      <p:sp>
        <p:nvSpPr>
          <p:cNvPr id="22" name="Content Placeholder 24">
            <a:extLst>
              <a:ext uri="{FF2B5EF4-FFF2-40B4-BE49-F238E27FC236}">
                <a16:creationId xmlns:a16="http://schemas.microsoft.com/office/drawing/2014/main" id="{72674DBB-30D9-5403-4E3E-B01D8228F3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 hasCustomPrompt="1"/>
          </p:nvPr>
        </p:nvSpPr>
        <p:spPr>
          <a:xfrm>
            <a:off x="470755" y="6347114"/>
            <a:ext cx="4397375" cy="350838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Scaling Tests using Metadata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6AA4CDD5-11A4-63CB-17B1-1CDCD26235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3259" y="1543987"/>
            <a:ext cx="5490902" cy="38814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9328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84C888-C912-348F-CF2F-6433699F63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9059" y="-49200"/>
            <a:ext cx="12353702" cy="6916436"/>
          </a:xfrm>
          <a:prstGeom prst="rect">
            <a:avLst/>
          </a:prstGeom>
          <a:solidFill>
            <a:srgbClr val="192E3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9B5571-8DC5-407F-D079-86A30A53A7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4294967295"/>
          </p:nvPr>
        </p:nvSpPr>
        <p:spPr>
          <a:xfrm>
            <a:off x="472198" y="1397938"/>
            <a:ext cx="10515600" cy="4351338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F0FD9A-8A2F-A6A4-6993-EA76FE0F67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30306" y="5782235"/>
            <a:ext cx="10400254" cy="0"/>
          </a:xfrm>
          <a:prstGeom prst="line">
            <a:avLst/>
          </a:prstGeom>
          <a:ln>
            <a:solidFill>
              <a:srgbClr val="ED70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A orange and white rectangular object&#10;&#10;Description automatically generated">
            <a:extLst>
              <a:ext uri="{FF2B5EF4-FFF2-40B4-BE49-F238E27FC236}">
                <a16:creationId xmlns:a16="http://schemas.microsoft.com/office/drawing/2014/main" id="{3EA78B03-BA42-8738-1D7B-CC88E791AB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9690" y="2386939"/>
            <a:ext cx="1799649" cy="4995389"/>
          </a:xfrm>
          <a:prstGeom prst="rect">
            <a:avLst/>
          </a:prstGeom>
        </p:spPr>
      </p:pic>
      <p:pic>
        <p:nvPicPr>
          <p:cNvPr id="14" name="Picture 13" descr="A grey object with a blue stripe&#10;&#10;Description automatically generated">
            <a:extLst>
              <a:ext uri="{FF2B5EF4-FFF2-40B4-BE49-F238E27FC236}">
                <a16:creationId xmlns:a16="http://schemas.microsoft.com/office/drawing/2014/main" id="{9ACB9327-5D65-9032-ADFD-6A525ACC60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793" y="3213950"/>
            <a:ext cx="1764009" cy="3933264"/>
          </a:xfrm>
          <a:prstGeom prst="rect">
            <a:avLst/>
          </a:prstGeom>
        </p:spPr>
      </p:pic>
      <p:pic>
        <p:nvPicPr>
          <p:cNvPr id="15" name="Picture 1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2623CCA-8370-5B34-306A-C728E605E7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890" y="4626472"/>
            <a:ext cx="1424454" cy="981442"/>
          </a:xfrm>
          <a:prstGeom prst="rect">
            <a:avLst/>
          </a:prstGeom>
        </p:spPr>
      </p:pic>
      <p:pic>
        <p:nvPicPr>
          <p:cNvPr id="16" name="Picture 15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152C427D-DC9B-3E4E-81D1-1A7A1E0748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9158" y="2702669"/>
            <a:ext cx="1424454" cy="981442"/>
          </a:xfrm>
          <a:prstGeom prst="rect">
            <a:avLst/>
          </a:prstGeom>
        </p:spPr>
      </p:pic>
      <p:pic>
        <p:nvPicPr>
          <p:cNvPr id="17" name="Picture 16" descr="A blue and white jet&#10;&#10;Description automatically generated">
            <a:extLst>
              <a:ext uri="{FF2B5EF4-FFF2-40B4-BE49-F238E27FC236}">
                <a16:creationId xmlns:a16="http://schemas.microsoft.com/office/drawing/2014/main" id="{89C5660E-21F2-6307-BF59-DE49342463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0773" y="3511959"/>
            <a:ext cx="1164689" cy="579418"/>
          </a:xfrm>
          <a:prstGeom prst="rect">
            <a:avLst/>
          </a:prstGeom>
        </p:spPr>
      </p:pic>
      <p:pic>
        <p:nvPicPr>
          <p:cNvPr id="18" name="Picture 17" descr="A blue and white jet&#10;&#10;Description automatically generated">
            <a:extLst>
              <a:ext uri="{FF2B5EF4-FFF2-40B4-BE49-F238E27FC236}">
                <a16:creationId xmlns:a16="http://schemas.microsoft.com/office/drawing/2014/main" id="{D4E12F3E-95D2-96B2-C42D-DE089FE472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1" y="5087925"/>
            <a:ext cx="1164689" cy="579418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A14FBB1-1032-E06E-0808-2AF80D7C3F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472739" y="576418"/>
            <a:ext cx="4813245" cy="647200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4000" b="1" dirty="0"/>
              <a:t>Sizing Butterflies</a:t>
            </a:r>
          </a:p>
        </p:txBody>
      </p:sp>
      <p:sp>
        <p:nvSpPr>
          <p:cNvPr id="21" name="Content Placeholder 22">
            <a:extLst>
              <a:ext uri="{FF2B5EF4-FFF2-40B4-BE49-F238E27FC236}">
                <a16:creationId xmlns:a16="http://schemas.microsoft.com/office/drawing/2014/main" id="{55BA7E4D-68ED-7955-9101-ED0704DF9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>
          <a:xfrm>
            <a:off x="433804" y="5985190"/>
            <a:ext cx="4356108" cy="31796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2000" b="1" dirty="0">
                <a:latin typeface="Montserrat" pitchFamily="2" charset="77"/>
              </a:rPr>
              <a:t>Donald Maffly	</a:t>
            </a:r>
            <a:endParaRPr lang="en-US" dirty="0"/>
          </a:p>
        </p:txBody>
      </p:sp>
      <p:sp>
        <p:nvSpPr>
          <p:cNvPr id="22" name="Content Placeholder 24">
            <a:extLst>
              <a:ext uri="{FF2B5EF4-FFF2-40B4-BE49-F238E27FC236}">
                <a16:creationId xmlns:a16="http://schemas.microsoft.com/office/drawing/2014/main" id="{72674DBB-30D9-5403-4E3E-B01D8228F3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 hasCustomPrompt="1"/>
          </p:nvPr>
        </p:nvSpPr>
        <p:spPr>
          <a:xfrm>
            <a:off x="470755" y="6347114"/>
            <a:ext cx="4397375" cy="350838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Scaling Tests using Metadata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98A036-453E-60F8-EE11-2D48138AC0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12651" y="2122104"/>
            <a:ext cx="4311848" cy="30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7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84C888-C912-348F-CF2F-6433699F63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9059" y="-49200"/>
            <a:ext cx="12353702" cy="6916436"/>
          </a:xfrm>
          <a:prstGeom prst="rect">
            <a:avLst/>
          </a:prstGeom>
          <a:solidFill>
            <a:srgbClr val="192E3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9B5571-8DC5-407F-D079-86A30A53A7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4294967295"/>
          </p:nvPr>
        </p:nvSpPr>
        <p:spPr>
          <a:xfrm>
            <a:off x="472198" y="1397938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F0FD9A-8A2F-A6A4-6993-EA76FE0F67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30306" y="5782235"/>
            <a:ext cx="10400254" cy="0"/>
          </a:xfrm>
          <a:prstGeom prst="line">
            <a:avLst/>
          </a:prstGeom>
          <a:ln>
            <a:solidFill>
              <a:srgbClr val="ED70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A orange and white rectangular object&#10;&#10;Description automatically generated">
            <a:extLst>
              <a:ext uri="{FF2B5EF4-FFF2-40B4-BE49-F238E27FC236}">
                <a16:creationId xmlns:a16="http://schemas.microsoft.com/office/drawing/2014/main" id="{3EA78B03-BA42-8738-1D7B-CC88E791AB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9690" y="2386939"/>
            <a:ext cx="1799649" cy="4995389"/>
          </a:xfrm>
          <a:prstGeom prst="rect">
            <a:avLst/>
          </a:prstGeom>
        </p:spPr>
      </p:pic>
      <p:pic>
        <p:nvPicPr>
          <p:cNvPr id="14" name="Picture 13" descr="A grey object with a blue stripe&#10;&#10;Description automatically generated">
            <a:extLst>
              <a:ext uri="{FF2B5EF4-FFF2-40B4-BE49-F238E27FC236}">
                <a16:creationId xmlns:a16="http://schemas.microsoft.com/office/drawing/2014/main" id="{9ACB9327-5D65-9032-ADFD-6A525ACC60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793" y="3213950"/>
            <a:ext cx="1764009" cy="3933264"/>
          </a:xfrm>
          <a:prstGeom prst="rect">
            <a:avLst/>
          </a:prstGeom>
        </p:spPr>
      </p:pic>
      <p:pic>
        <p:nvPicPr>
          <p:cNvPr id="15" name="Picture 1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2623CCA-8370-5B34-306A-C728E605E7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890" y="4626472"/>
            <a:ext cx="1424454" cy="981442"/>
          </a:xfrm>
          <a:prstGeom prst="rect">
            <a:avLst/>
          </a:prstGeom>
        </p:spPr>
      </p:pic>
      <p:pic>
        <p:nvPicPr>
          <p:cNvPr id="16" name="Picture 15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152C427D-DC9B-3E4E-81D1-1A7A1E0748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9158" y="2702669"/>
            <a:ext cx="1424454" cy="981442"/>
          </a:xfrm>
          <a:prstGeom prst="rect">
            <a:avLst/>
          </a:prstGeom>
        </p:spPr>
      </p:pic>
      <p:pic>
        <p:nvPicPr>
          <p:cNvPr id="17" name="Picture 16" descr="A blue and white jet&#10;&#10;Description automatically generated">
            <a:extLst>
              <a:ext uri="{FF2B5EF4-FFF2-40B4-BE49-F238E27FC236}">
                <a16:creationId xmlns:a16="http://schemas.microsoft.com/office/drawing/2014/main" id="{89C5660E-21F2-6307-BF59-DE49342463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0773" y="3511959"/>
            <a:ext cx="1164689" cy="579418"/>
          </a:xfrm>
          <a:prstGeom prst="rect">
            <a:avLst/>
          </a:prstGeom>
        </p:spPr>
      </p:pic>
      <p:pic>
        <p:nvPicPr>
          <p:cNvPr id="18" name="Picture 17" descr="A blue and white jet&#10;&#10;Description automatically generated">
            <a:extLst>
              <a:ext uri="{FF2B5EF4-FFF2-40B4-BE49-F238E27FC236}">
                <a16:creationId xmlns:a16="http://schemas.microsoft.com/office/drawing/2014/main" id="{D4E12F3E-95D2-96B2-C42D-DE089FE472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1" y="5087925"/>
            <a:ext cx="1164689" cy="579418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A14FBB1-1032-E06E-0808-2AF80D7C3F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472739" y="576418"/>
            <a:ext cx="4813245" cy="64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4000" b="1" dirty="0"/>
              <a:t>Sizing a Universe</a:t>
            </a:r>
          </a:p>
        </p:txBody>
      </p:sp>
      <p:sp>
        <p:nvSpPr>
          <p:cNvPr id="21" name="Content Placeholder 22">
            <a:extLst>
              <a:ext uri="{FF2B5EF4-FFF2-40B4-BE49-F238E27FC236}">
                <a16:creationId xmlns:a16="http://schemas.microsoft.com/office/drawing/2014/main" id="{55BA7E4D-68ED-7955-9101-ED0704DF9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>
          <a:xfrm>
            <a:off x="433804" y="5985190"/>
            <a:ext cx="4356108" cy="31796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2000" b="1" dirty="0">
                <a:latin typeface="Montserrat" pitchFamily="2" charset="77"/>
              </a:rPr>
              <a:t>Donald Maffly	</a:t>
            </a:r>
            <a:endParaRPr lang="en-US" dirty="0"/>
          </a:p>
        </p:txBody>
      </p:sp>
      <p:sp>
        <p:nvSpPr>
          <p:cNvPr id="22" name="Content Placeholder 24">
            <a:extLst>
              <a:ext uri="{FF2B5EF4-FFF2-40B4-BE49-F238E27FC236}">
                <a16:creationId xmlns:a16="http://schemas.microsoft.com/office/drawing/2014/main" id="{72674DBB-30D9-5403-4E3E-B01D8228F3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 hasCustomPrompt="1"/>
          </p:nvPr>
        </p:nvSpPr>
        <p:spPr>
          <a:xfrm>
            <a:off x="470755" y="6347114"/>
            <a:ext cx="4397375" cy="350838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Scaling Tests using Metadata</a:t>
            </a:r>
          </a:p>
        </p:txBody>
      </p:sp>
      <p:pic>
        <p:nvPicPr>
          <p:cNvPr id="99" name="Picture 98" descr="Starry galaxy">
            <a:extLst>
              <a:ext uri="{FF2B5EF4-FFF2-40B4-BE49-F238E27FC236}">
                <a16:creationId xmlns:a16="http://schemas.microsoft.com/office/drawing/2014/main" id="{BACFC8E8-010D-3E6E-DFEA-9C20C4A3EA0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33636" y="1442902"/>
            <a:ext cx="7579558" cy="42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8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84C888-C912-348F-CF2F-6433699F63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9059" y="-49200"/>
            <a:ext cx="12353702" cy="6916436"/>
          </a:xfrm>
          <a:prstGeom prst="rect">
            <a:avLst/>
          </a:prstGeom>
          <a:solidFill>
            <a:srgbClr val="192E3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9B5571-8DC5-407F-D079-86A30A53A7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4294967295"/>
          </p:nvPr>
        </p:nvSpPr>
        <p:spPr>
          <a:xfrm>
            <a:off x="472198" y="1397938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F0FD9A-8A2F-A6A4-6993-EA76FE0F67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30306" y="5782235"/>
            <a:ext cx="10400254" cy="0"/>
          </a:xfrm>
          <a:prstGeom prst="line">
            <a:avLst/>
          </a:prstGeom>
          <a:ln>
            <a:solidFill>
              <a:srgbClr val="ED701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A orange and white rectangular object&#10;&#10;Description automatically generated">
            <a:extLst>
              <a:ext uri="{FF2B5EF4-FFF2-40B4-BE49-F238E27FC236}">
                <a16:creationId xmlns:a16="http://schemas.microsoft.com/office/drawing/2014/main" id="{3EA78B03-BA42-8738-1D7B-CC88E791AB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9690" y="2386939"/>
            <a:ext cx="1799649" cy="4995389"/>
          </a:xfrm>
          <a:prstGeom prst="rect">
            <a:avLst/>
          </a:prstGeom>
        </p:spPr>
      </p:pic>
      <p:pic>
        <p:nvPicPr>
          <p:cNvPr id="14" name="Picture 13" descr="A grey object with a blue stripe&#10;&#10;Description automatically generated">
            <a:extLst>
              <a:ext uri="{FF2B5EF4-FFF2-40B4-BE49-F238E27FC236}">
                <a16:creationId xmlns:a16="http://schemas.microsoft.com/office/drawing/2014/main" id="{9ACB9327-5D65-9032-ADFD-6A525ACC60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793" y="3213950"/>
            <a:ext cx="1764009" cy="3933264"/>
          </a:xfrm>
          <a:prstGeom prst="rect">
            <a:avLst/>
          </a:prstGeom>
        </p:spPr>
      </p:pic>
      <p:pic>
        <p:nvPicPr>
          <p:cNvPr id="15" name="Picture 1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2623CCA-8370-5B34-306A-C728E605E7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890" y="4626472"/>
            <a:ext cx="1424454" cy="981442"/>
          </a:xfrm>
          <a:prstGeom prst="rect">
            <a:avLst/>
          </a:prstGeom>
        </p:spPr>
      </p:pic>
      <p:pic>
        <p:nvPicPr>
          <p:cNvPr id="16" name="Picture 15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152C427D-DC9B-3E4E-81D1-1A7A1E0748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9158" y="2702669"/>
            <a:ext cx="1424454" cy="981442"/>
          </a:xfrm>
          <a:prstGeom prst="rect">
            <a:avLst/>
          </a:prstGeom>
        </p:spPr>
      </p:pic>
      <p:pic>
        <p:nvPicPr>
          <p:cNvPr id="17" name="Picture 16" descr="A blue and white jet&#10;&#10;Description automatically generated">
            <a:extLst>
              <a:ext uri="{FF2B5EF4-FFF2-40B4-BE49-F238E27FC236}">
                <a16:creationId xmlns:a16="http://schemas.microsoft.com/office/drawing/2014/main" id="{89C5660E-21F2-6307-BF59-DE49342463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0773" y="3511959"/>
            <a:ext cx="1164689" cy="579418"/>
          </a:xfrm>
          <a:prstGeom prst="rect">
            <a:avLst/>
          </a:prstGeom>
        </p:spPr>
      </p:pic>
      <p:pic>
        <p:nvPicPr>
          <p:cNvPr id="18" name="Picture 17" descr="A blue and white jet&#10;&#10;Description automatically generated">
            <a:extLst>
              <a:ext uri="{FF2B5EF4-FFF2-40B4-BE49-F238E27FC236}">
                <a16:creationId xmlns:a16="http://schemas.microsoft.com/office/drawing/2014/main" id="{D4E12F3E-95D2-96B2-C42D-DE089FE472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1" y="5087925"/>
            <a:ext cx="1164689" cy="579418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A14FBB1-1032-E06E-0808-2AF80D7C3F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472739" y="576418"/>
            <a:ext cx="4813245" cy="64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4000" b="1" dirty="0"/>
              <a:t>A Universe of Galaxies</a:t>
            </a:r>
          </a:p>
        </p:txBody>
      </p:sp>
      <p:sp>
        <p:nvSpPr>
          <p:cNvPr id="21" name="Content Placeholder 22">
            <a:extLst>
              <a:ext uri="{FF2B5EF4-FFF2-40B4-BE49-F238E27FC236}">
                <a16:creationId xmlns:a16="http://schemas.microsoft.com/office/drawing/2014/main" id="{55BA7E4D-68ED-7955-9101-ED0704DF9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>
          <a:xfrm>
            <a:off x="433804" y="5985190"/>
            <a:ext cx="4356108" cy="31796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ED701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2000" b="1" dirty="0">
                <a:latin typeface="Montserrat" pitchFamily="2" charset="77"/>
              </a:rPr>
              <a:t>Donald Maffly	</a:t>
            </a:r>
            <a:endParaRPr lang="en-US" dirty="0"/>
          </a:p>
        </p:txBody>
      </p:sp>
      <p:sp>
        <p:nvSpPr>
          <p:cNvPr id="22" name="Content Placeholder 24">
            <a:extLst>
              <a:ext uri="{FF2B5EF4-FFF2-40B4-BE49-F238E27FC236}">
                <a16:creationId xmlns:a16="http://schemas.microsoft.com/office/drawing/2014/main" id="{72674DBB-30D9-5403-4E3E-B01D8228F3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 hasCustomPrompt="1"/>
          </p:nvPr>
        </p:nvSpPr>
        <p:spPr>
          <a:xfrm>
            <a:off x="470755" y="6347114"/>
            <a:ext cx="4397375" cy="350838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Scaling Tests using Metadata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59DB4-A2DD-BE8C-03EF-447443075C8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819647" y="2095945"/>
            <a:ext cx="1500810" cy="765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AFC5B1-F3BB-5BA6-0C9A-483A26C234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56750" y="2355143"/>
            <a:ext cx="1500810" cy="765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89FEFA-C013-771A-E3DF-BB093A20E1B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60747" y="3429000"/>
            <a:ext cx="1500810" cy="765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A65DC8-AAE1-F30E-1ED1-85B50A6F69E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879361" y="3861159"/>
            <a:ext cx="1500810" cy="765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501DEA-CA2F-F4F4-320F-07A4A6963D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45704" y="3955821"/>
            <a:ext cx="1500810" cy="7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4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DEB0EB-08D8-9341-9F27-FE63F870D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Scaling tests using Metadata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CE273-BB1C-2842-BF96-F137E53B6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C451B-A8B5-AB4A-BF8B-05AA5BC40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EB8F7-3CDC-9546-BEBE-4CC6469AA29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0009C-A460-FE4B-92DF-057318FF7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082E9-C2C1-554A-B4F7-A7282B2A6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7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1" r:id="rId5"/>
    <p:sldLayoutId id="2147483663" r:id="rId6"/>
    <p:sldLayoutId id="2147483664" r:id="rId7"/>
    <p:sldLayoutId id="2147483665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0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5700B8-88C9-F519-7F9E-4CDE238CCA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26071" y="1009937"/>
            <a:ext cx="3776596" cy="1746913"/>
          </a:xfrm>
        </p:spPr>
        <p:txBody>
          <a:bodyPr>
            <a:normAutofit fontScale="92500"/>
          </a:bodyPr>
          <a:lstStyle/>
          <a:p>
            <a:r>
              <a:rPr lang="en-US" dirty="0"/>
              <a:t>Scaling Test Automation using 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3C916-C3F4-2246-81B0-5EFEA225D3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98775" y="204419"/>
            <a:ext cx="3803892" cy="6144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Donald Maffly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288F44B-974E-75FE-4B5B-C8A4E686A2F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33FC91-6FC6-0D7B-E269-D451EC5F48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82845" y="1276170"/>
            <a:ext cx="4865743" cy="4404251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39" y="576418"/>
            <a:ext cx="8371458" cy="647200"/>
          </a:xfrm>
        </p:spPr>
        <p:txBody>
          <a:bodyPr>
            <a:normAutofit/>
          </a:bodyPr>
          <a:lstStyle/>
          <a:p>
            <a:r>
              <a:rPr lang="en-US" dirty="0"/>
              <a:t>Scale: a Frog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6774222" cy="510886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</p:spTree>
    <p:extLst>
      <p:ext uri="{BB962C8B-B14F-4D97-AF65-F5344CB8AC3E}">
        <p14:creationId xmlns:p14="http://schemas.microsoft.com/office/powerpoint/2010/main" val="66237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39" y="576418"/>
            <a:ext cx="8371458" cy="647200"/>
          </a:xfrm>
        </p:spPr>
        <p:txBody>
          <a:bodyPr>
            <a:normAutofit/>
          </a:bodyPr>
          <a:lstStyle/>
          <a:p>
            <a:r>
              <a:rPr lang="en-US" dirty="0"/>
              <a:t>Scale: Butterflies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3"/>
            <a:ext cx="6146425" cy="405093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66EB75-3220-6898-2565-70963F718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67" y="1252118"/>
            <a:ext cx="5045624" cy="428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59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3402F-CCD3-2FC2-E928-72858BB5497C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Scale=size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Scalability=expandability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If you can’t determine the size/scale of something, then you will struggle with scaling it (up)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39" y="769749"/>
            <a:ext cx="8949187" cy="1339605"/>
          </a:xfrm>
        </p:spPr>
        <p:txBody>
          <a:bodyPr>
            <a:normAutofit/>
          </a:bodyPr>
          <a:lstStyle/>
          <a:p>
            <a:r>
              <a:rPr lang="en-US" dirty="0"/>
              <a:t>Scale and Scalability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6146425" cy="510886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</p:spTree>
    <p:extLst>
      <p:ext uri="{BB962C8B-B14F-4D97-AF65-F5344CB8AC3E}">
        <p14:creationId xmlns:p14="http://schemas.microsoft.com/office/powerpoint/2010/main" val="3212398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3402F-CCD3-2FC2-E928-72858BB5497C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lvl="1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39" y="769749"/>
            <a:ext cx="8949187" cy="684978"/>
          </a:xfrm>
        </p:spPr>
        <p:txBody>
          <a:bodyPr>
            <a:normAutofit/>
          </a:bodyPr>
          <a:lstStyle/>
          <a:p>
            <a:r>
              <a:rPr lang="en-US" dirty="0"/>
              <a:t>Sizing a Universe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6091834" cy="350838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  <p:pic>
        <p:nvPicPr>
          <p:cNvPr id="6" name="Picture 5" descr="Starry galaxy">
            <a:extLst>
              <a:ext uri="{FF2B5EF4-FFF2-40B4-BE49-F238E27FC236}">
                <a16:creationId xmlns:a16="http://schemas.microsoft.com/office/drawing/2014/main" id="{B32C10EC-9A11-C084-19EE-DA75607B7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636" y="1442902"/>
            <a:ext cx="7579558" cy="42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89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3402F-CCD3-2FC2-E928-72858BB5497C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lvl="1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39" y="769749"/>
            <a:ext cx="8949187" cy="684978"/>
          </a:xfrm>
        </p:spPr>
        <p:txBody>
          <a:bodyPr>
            <a:normAutofit/>
          </a:bodyPr>
          <a:lstStyle/>
          <a:p>
            <a:r>
              <a:rPr lang="en-US" dirty="0"/>
              <a:t>A Universe of Galaxies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2739" y="6347114"/>
            <a:ext cx="6624097" cy="350838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11B9A7-F984-77AD-3845-8558C1E1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647" y="2095945"/>
            <a:ext cx="1500810" cy="765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4C93CD-DF11-5258-88D7-4E923C34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519" y="2478601"/>
            <a:ext cx="1500810" cy="765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A19A4A-6B0F-61A6-F46F-0BB13006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838" y="3614086"/>
            <a:ext cx="1500810" cy="76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A2BD4-AE78-178F-62EF-401A65A5C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425" y="3753797"/>
            <a:ext cx="1500810" cy="765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4EF11B-DEA9-0AEF-C745-1DDC4023B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304" y="3375858"/>
            <a:ext cx="1500810" cy="7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9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3402F-CCD3-2FC2-E928-72858BB5497C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lvl="1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Cut and pasting test code to create new tests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Scaling not factored into test architecture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Ignoring time it takes to run a test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Unintended side effects: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Combinatoric maintenance explosion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Test execution clogging up CI pipelines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39" y="769749"/>
            <a:ext cx="8949187" cy="1339605"/>
          </a:xfrm>
        </p:spPr>
        <p:txBody>
          <a:bodyPr>
            <a:normAutofit/>
          </a:bodyPr>
          <a:lstStyle/>
          <a:p>
            <a:r>
              <a:rPr lang="en-US" dirty="0"/>
              <a:t>How to create tests that DO NOT scale well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6542210" cy="510886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</p:spTree>
    <p:extLst>
      <p:ext uri="{BB962C8B-B14F-4D97-AF65-F5344CB8AC3E}">
        <p14:creationId xmlns:p14="http://schemas.microsoft.com/office/powerpoint/2010/main" val="1163335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3402F-CCD3-2FC2-E928-72858BB5497C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Using code reuse strategies (templates, generics, metadata)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Designing for scalability (modules/libraries that support scalability)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Designing for test time efficiency (parallelism, test groupings)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40" y="769749"/>
            <a:ext cx="8816734" cy="885725"/>
          </a:xfrm>
        </p:spPr>
        <p:txBody>
          <a:bodyPr>
            <a:normAutofit/>
          </a:bodyPr>
          <a:lstStyle/>
          <a:p>
            <a:r>
              <a:rPr lang="en-US" dirty="0"/>
              <a:t>Creating Tests that Scale Well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6992586" cy="510886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</p:spTree>
    <p:extLst>
      <p:ext uri="{BB962C8B-B14F-4D97-AF65-F5344CB8AC3E}">
        <p14:creationId xmlns:p14="http://schemas.microsoft.com/office/powerpoint/2010/main" val="2234610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39" y="576418"/>
            <a:ext cx="8371458" cy="647200"/>
          </a:xfrm>
        </p:spPr>
        <p:txBody>
          <a:bodyPr>
            <a:normAutofit/>
          </a:bodyPr>
          <a:lstStyle/>
          <a:p>
            <a:r>
              <a:rPr lang="en-US" dirty="0"/>
              <a:t>Metadata: What is ‘Meta’?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7292837" cy="510886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B4781-5CE9-7ED5-B39E-B3E781B9A2FA}"/>
              </a:ext>
            </a:extLst>
          </p:cNvPr>
          <p:cNvSpPr txBox="1"/>
          <p:nvPr/>
        </p:nvSpPr>
        <p:spPr>
          <a:xfrm>
            <a:off x="584616" y="1693889"/>
            <a:ext cx="90278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Metajoke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Metaword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Metacognition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Metaclass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Metadata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90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39" y="576418"/>
            <a:ext cx="8371458" cy="647200"/>
          </a:xfrm>
        </p:spPr>
        <p:txBody>
          <a:bodyPr>
            <a:normAutofit/>
          </a:bodyPr>
          <a:lstStyle/>
          <a:p>
            <a:r>
              <a:rPr lang="en-US" dirty="0"/>
              <a:t>Metadata: System Under Test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6542210" cy="350838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B4781-5CE9-7ED5-B39E-B3E781B9A2FA}"/>
              </a:ext>
            </a:extLst>
          </p:cNvPr>
          <p:cNvSpPr txBox="1"/>
          <p:nvPr/>
        </p:nvSpPr>
        <p:spPr>
          <a:xfrm>
            <a:off x="584616" y="1693889"/>
            <a:ext cx="902782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Large regional bank in Pacific NW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Several hundred cooperating financial institutions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Data warehouse serving business intelligence (BI)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End users (~50 ?) decision makers inside the bank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$37 billion in loans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$45 billion in deposits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87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4444" y="296131"/>
            <a:ext cx="8371458" cy="647200"/>
          </a:xfrm>
        </p:spPr>
        <p:txBody>
          <a:bodyPr>
            <a:normAutofit/>
          </a:bodyPr>
          <a:lstStyle/>
          <a:p>
            <a:r>
              <a:rPr lang="en-US" dirty="0"/>
              <a:t>Metadata : Example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8083" y="5949376"/>
            <a:ext cx="4356108" cy="317966"/>
          </a:xfrm>
        </p:spPr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9722" y="6311300"/>
            <a:ext cx="6738057" cy="333559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B394C53-1622-51B9-AB39-18C9B22F5C48}"/>
              </a:ext>
            </a:extLst>
          </p:cNvPr>
          <p:cNvSpPr/>
          <p:nvPr>
            <p:ph idx="4294967295"/>
          </p:nvPr>
        </p:nvSpPr>
        <p:spPr>
          <a:xfrm>
            <a:off x="413858" y="1282781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847AB3-D3B5-217A-AA7F-DAFCDF0C7316}"/>
              </a:ext>
            </a:extLst>
          </p:cNvPr>
          <p:cNvSpPr/>
          <p:nvPr>
            <p:ph idx="4294967295"/>
          </p:nvPr>
        </p:nvSpPr>
        <p:spPr>
          <a:xfrm>
            <a:off x="483541" y="1282781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14EE05-3261-47A5-357C-DBE8EC9977EE}"/>
              </a:ext>
            </a:extLst>
          </p:cNvPr>
          <p:cNvGrpSpPr/>
          <p:nvPr/>
        </p:nvGrpSpPr>
        <p:grpSpPr>
          <a:xfrm>
            <a:off x="371999" y="942177"/>
            <a:ext cx="10239832" cy="5442435"/>
            <a:chOff x="174651" y="137652"/>
            <a:chExt cx="11438761" cy="659540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0DC7E12-FF0E-10E9-F437-9D3A378391E2}"/>
                </a:ext>
              </a:extLst>
            </p:cNvPr>
            <p:cNvGrpSpPr/>
            <p:nvPr/>
          </p:nvGrpSpPr>
          <p:grpSpPr>
            <a:xfrm>
              <a:off x="174651" y="437533"/>
              <a:ext cx="2290915" cy="3608437"/>
              <a:chOff x="1238866" y="766915"/>
              <a:chExt cx="2290915" cy="3608437"/>
            </a:xfrm>
          </p:grpSpPr>
          <p:sp>
            <p:nvSpPr>
              <p:cNvPr id="104" name="Flowchart: Alternate Process 103">
                <a:extLst>
                  <a:ext uri="{FF2B5EF4-FFF2-40B4-BE49-F238E27FC236}">
                    <a16:creationId xmlns:a16="http://schemas.microsoft.com/office/drawing/2014/main" id="{6D4D4CB2-0454-9CC4-774C-EE652BC97285}"/>
                  </a:ext>
                </a:extLst>
              </p:cNvPr>
              <p:cNvSpPr/>
              <p:nvPr/>
            </p:nvSpPr>
            <p:spPr>
              <a:xfrm>
                <a:off x="1238866" y="766915"/>
                <a:ext cx="2290915" cy="3608437"/>
              </a:xfrm>
              <a:prstGeom prst="flowChartAlternate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ED701A"/>
                  </a:highlight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B7AB1E8-F9EB-0CAA-DC6F-C1930BED0A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8866" y="1209368"/>
                <a:ext cx="2290915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FAB94D0C-337C-C7A9-B26E-D080B519817F}"/>
                  </a:ext>
                </a:extLst>
              </p:cNvPr>
              <p:cNvSpPr txBox="1"/>
              <p:nvPr/>
            </p:nvSpPr>
            <p:spPr>
              <a:xfrm>
                <a:off x="1460089" y="803476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IncomingData</a:t>
                </a:r>
                <a:endParaRPr lang="en-US" b="1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C0BE5B97-B234-BF90-6DE4-40E50E1C7137}"/>
                  </a:ext>
                </a:extLst>
              </p:cNvPr>
              <p:cNvSpPr txBox="1"/>
              <p:nvPr/>
            </p:nvSpPr>
            <p:spPr>
              <a:xfrm>
                <a:off x="1460089" y="1245929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IncomingDataID</a:t>
                </a:r>
                <a:endParaRPr lang="en-US" dirty="0"/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3BB0DD32-5FEA-17D6-E008-6D1185C92CB2}"/>
                  </a:ext>
                </a:extLst>
              </p:cNvPr>
              <p:cNvSpPr txBox="1"/>
              <p:nvPr/>
            </p:nvSpPr>
            <p:spPr>
              <a:xfrm>
                <a:off x="1460088" y="1607106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Name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7F8CDB-AFF4-1588-F46C-C07CB5B53A7B}"/>
                  </a:ext>
                </a:extLst>
              </p:cNvPr>
              <p:cNvSpPr txBox="1"/>
              <p:nvPr/>
            </p:nvSpPr>
            <p:spPr>
              <a:xfrm>
                <a:off x="1460088" y="198642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Source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2A80A24-B60B-23BF-975A-A684A1491D65}"/>
                  </a:ext>
                </a:extLst>
              </p:cNvPr>
              <p:cNvSpPr txBox="1"/>
              <p:nvPr/>
            </p:nvSpPr>
            <p:spPr>
              <a:xfrm>
                <a:off x="1460087" y="2365742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Location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22DE7BE9-C5D5-D6B2-480C-A81601BBA876}"/>
                  </a:ext>
                </a:extLst>
              </p:cNvPr>
              <p:cNvSpPr txBox="1"/>
              <p:nvPr/>
            </p:nvSpPr>
            <p:spPr>
              <a:xfrm>
                <a:off x="1460086" y="273507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Frequency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5D073024-6168-C917-FA6C-DB4AF48706E7}"/>
                  </a:ext>
                </a:extLst>
              </p:cNvPr>
              <p:cNvSpPr txBox="1"/>
              <p:nvPr/>
            </p:nvSpPr>
            <p:spPr>
              <a:xfrm>
                <a:off x="1460086" y="3104406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ExpectedSize</a:t>
                </a:r>
                <a:endParaRPr lang="en-US" dirty="0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E0A2226C-F975-D530-A473-82DA0A2733ED}"/>
                  </a:ext>
                </a:extLst>
              </p:cNvPr>
              <p:cNvSpPr txBox="1"/>
              <p:nvPr/>
            </p:nvSpPr>
            <p:spPr>
              <a:xfrm>
                <a:off x="1460085" y="3468219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SizeRange</a:t>
                </a:r>
                <a:endParaRPr lang="en-US" dirty="0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FDE26C-44D4-2AFF-E68D-BD1BAAFDC731}"/>
                  </a:ext>
                </a:extLst>
              </p:cNvPr>
              <p:cNvSpPr txBox="1"/>
              <p:nvPr/>
            </p:nvSpPr>
            <p:spPr>
              <a:xfrm>
                <a:off x="1460084" y="384679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err="1"/>
                  <a:t>PackageID</a:t>
                </a:r>
                <a:endParaRPr lang="en-US" b="1" i="1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92D298E-FAEF-AE9F-8B52-B6CEE17C489D}"/>
                </a:ext>
              </a:extLst>
            </p:cNvPr>
            <p:cNvGrpSpPr/>
            <p:nvPr/>
          </p:nvGrpSpPr>
          <p:grpSpPr>
            <a:xfrm>
              <a:off x="3328211" y="474094"/>
              <a:ext cx="2734306" cy="2155075"/>
              <a:chOff x="3750997" y="542535"/>
              <a:chExt cx="2948171" cy="2155075"/>
            </a:xfrm>
          </p:grpSpPr>
          <p:sp>
            <p:nvSpPr>
              <p:cNvPr id="97" name="Flowchart: Alternate Process 96">
                <a:extLst>
                  <a:ext uri="{FF2B5EF4-FFF2-40B4-BE49-F238E27FC236}">
                    <a16:creationId xmlns:a16="http://schemas.microsoft.com/office/drawing/2014/main" id="{50393878-E762-8BC9-2977-AC87BC5C1184}"/>
                  </a:ext>
                </a:extLst>
              </p:cNvPr>
              <p:cNvSpPr/>
              <p:nvPr/>
            </p:nvSpPr>
            <p:spPr>
              <a:xfrm>
                <a:off x="3750997" y="542535"/>
                <a:ext cx="2418740" cy="2155075"/>
              </a:xfrm>
              <a:prstGeom prst="flowChartAlternateProcess">
                <a:avLst/>
              </a:prstGeom>
              <a:solidFill>
                <a:srgbClr val="ED701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0D5980B-EC10-446D-CD96-4698DBC2F7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0997" y="984988"/>
                <a:ext cx="241874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5D20E861-2478-4C8A-17B5-1D07A2E61D9A}"/>
                  </a:ext>
                </a:extLst>
              </p:cNvPr>
              <p:cNvSpPr txBox="1"/>
              <p:nvPr/>
            </p:nvSpPr>
            <p:spPr>
              <a:xfrm>
                <a:off x="3972220" y="579096"/>
                <a:ext cx="2726948" cy="38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Packages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6A072990-F967-A67E-4463-CA360D6C90CA}"/>
                  </a:ext>
                </a:extLst>
              </p:cNvPr>
              <p:cNvSpPr txBox="1"/>
              <p:nvPr/>
            </p:nvSpPr>
            <p:spPr>
              <a:xfrm>
                <a:off x="3947634" y="1024318"/>
                <a:ext cx="2726948" cy="38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err="1"/>
                  <a:t>PackageID</a:t>
                </a:r>
                <a:endParaRPr lang="en-US" b="1" i="1" dirty="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8BF4D53-DC88-4F6D-0353-4C227D791646}"/>
                  </a:ext>
                </a:extLst>
              </p:cNvPr>
              <p:cNvSpPr txBox="1"/>
              <p:nvPr/>
            </p:nvSpPr>
            <p:spPr>
              <a:xfrm>
                <a:off x="3972219" y="1382726"/>
                <a:ext cx="2726948" cy="38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Name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2EE9085-1C16-4696-1071-B8C04A615DCE}"/>
                  </a:ext>
                </a:extLst>
              </p:cNvPr>
              <p:cNvSpPr txBox="1"/>
              <p:nvPr/>
            </p:nvSpPr>
            <p:spPr>
              <a:xfrm>
                <a:off x="3972219" y="1762044"/>
                <a:ext cx="2726948" cy="38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Location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0337EAF-DC68-2585-E257-EF2D16775328}"/>
                  </a:ext>
                </a:extLst>
              </p:cNvPr>
              <p:cNvSpPr txBox="1"/>
              <p:nvPr/>
            </p:nvSpPr>
            <p:spPr>
              <a:xfrm>
                <a:off x="3972218" y="2141362"/>
                <a:ext cx="2726948" cy="38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Ordinal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8ED68CD-6E82-5D62-5D23-2BDB2EAB2FE6}"/>
                </a:ext>
              </a:extLst>
            </p:cNvPr>
            <p:cNvGrpSpPr/>
            <p:nvPr/>
          </p:nvGrpSpPr>
          <p:grpSpPr>
            <a:xfrm>
              <a:off x="3051759" y="3702078"/>
              <a:ext cx="2519733" cy="2895601"/>
              <a:chOff x="4424512" y="3564191"/>
              <a:chExt cx="2418741" cy="2895601"/>
            </a:xfrm>
          </p:grpSpPr>
          <p:sp>
            <p:nvSpPr>
              <p:cNvPr id="88" name="Flowchart: Alternate Process 87">
                <a:extLst>
                  <a:ext uri="{FF2B5EF4-FFF2-40B4-BE49-F238E27FC236}">
                    <a16:creationId xmlns:a16="http://schemas.microsoft.com/office/drawing/2014/main" id="{95CCFAC6-D6A3-0FD2-F2FF-B0A7DA90CEC0}"/>
                  </a:ext>
                </a:extLst>
              </p:cNvPr>
              <p:cNvSpPr/>
              <p:nvPr/>
            </p:nvSpPr>
            <p:spPr>
              <a:xfrm>
                <a:off x="4424513" y="3564191"/>
                <a:ext cx="2418740" cy="2895601"/>
              </a:xfrm>
              <a:prstGeom prst="flowChartAlternate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006F83E-59BA-82D8-DE24-ECD138DB9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4512" y="4006644"/>
                <a:ext cx="2418741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13F4373-ABD2-B215-9F3F-7C079ECCC6F1}"/>
                  </a:ext>
                </a:extLst>
              </p:cNvPr>
              <p:cNvSpPr txBox="1"/>
              <p:nvPr/>
            </p:nvSpPr>
            <p:spPr>
              <a:xfrm>
                <a:off x="4645735" y="3600752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PackageResults</a:t>
                </a:r>
                <a:endParaRPr lang="en-US" b="1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9431C58-4541-D048-8A34-9C9F80899956}"/>
                  </a:ext>
                </a:extLst>
              </p:cNvPr>
              <p:cNvSpPr txBox="1"/>
              <p:nvPr/>
            </p:nvSpPr>
            <p:spPr>
              <a:xfrm>
                <a:off x="4621149" y="404597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PackageResultsID</a:t>
                </a:r>
                <a:endParaRPr lang="en-US" dirty="0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A4C1334-BD75-1FAF-2349-2EBCA354C665}"/>
                  </a:ext>
                </a:extLst>
              </p:cNvPr>
              <p:cNvSpPr txBox="1"/>
              <p:nvPr/>
            </p:nvSpPr>
            <p:spPr>
              <a:xfrm>
                <a:off x="4645734" y="4404382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err="1"/>
                  <a:t>PackageID</a:t>
                </a:r>
                <a:endParaRPr lang="en-US" b="1" i="1" dirty="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EF7F6ED-4F98-0B03-08B7-A78C6E8F0E92}"/>
                  </a:ext>
                </a:extLst>
              </p:cNvPr>
              <p:cNvSpPr txBox="1"/>
              <p:nvPr/>
            </p:nvSpPr>
            <p:spPr>
              <a:xfrm>
                <a:off x="4645734" y="4783700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SuccessYN</a:t>
                </a:r>
                <a:endParaRPr lang="en-US" dirty="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AEE91E8B-5683-174C-FA0D-6272FB0B5604}"/>
                  </a:ext>
                </a:extLst>
              </p:cNvPr>
              <p:cNvSpPr txBox="1"/>
              <p:nvPr/>
            </p:nvSpPr>
            <p:spPr>
              <a:xfrm>
                <a:off x="4645733" y="5163018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StartTime</a:t>
                </a:r>
                <a:endParaRPr lang="en-US" dirty="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6DB3E531-898F-D262-5768-AEE02075B3D9}"/>
                  </a:ext>
                </a:extLst>
              </p:cNvPr>
              <p:cNvSpPr txBox="1"/>
              <p:nvPr/>
            </p:nvSpPr>
            <p:spPr>
              <a:xfrm>
                <a:off x="4645733" y="5542336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EndTime</a:t>
                </a:r>
                <a:endParaRPr lang="en-US" dirty="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5796127-8E30-718B-DEC8-04CAE8E27C24}"/>
                  </a:ext>
                </a:extLst>
              </p:cNvPr>
              <p:cNvSpPr txBox="1"/>
              <p:nvPr/>
            </p:nvSpPr>
            <p:spPr>
              <a:xfrm>
                <a:off x="4650645" y="590074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RunInfo</a:t>
                </a:r>
                <a:endParaRPr lang="en-US" dirty="0"/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A539521-4B96-80B3-5995-4324DBEAB805}"/>
                </a:ext>
              </a:extLst>
            </p:cNvPr>
            <p:cNvCxnSpPr>
              <a:cxnSpLocks/>
            </p:cNvCxnSpPr>
            <p:nvPr/>
          </p:nvCxnSpPr>
          <p:spPr>
            <a:xfrm>
              <a:off x="6055667" y="137652"/>
              <a:ext cx="29649" cy="6595404"/>
            </a:xfrm>
            <a:prstGeom prst="line">
              <a:avLst/>
            </a:prstGeom>
            <a:ln w="412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CBDD8D1-24D2-E027-2CF3-A28CAD535C86}"/>
                </a:ext>
              </a:extLst>
            </p:cNvPr>
            <p:cNvGrpSpPr/>
            <p:nvPr/>
          </p:nvGrpSpPr>
          <p:grpSpPr>
            <a:xfrm>
              <a:off x="6612190" y="505970"/>
              <a:ext cx="2229465" cy="3225912"/>
              <a:chOff x="6612190" y="505970"/>
              <a:chExt cx="2229465" cy="3225912"/>
            </a:xfrm>
          </p:grpSpPr>
          <p:sp>
            <p:nvSpPr>
              <p:cNvPr id="78" name="Flowchart: Alternate Process 77">
                <a:extLst>
                  <a:ext uri="{FF2B5EF4-FFF2-40B4-BE49-F238E27FC236}">
                    <a16:creationId xmlns:a16="http://schemas.microsoft.com/office/drawing/2014/main" id="{B8E3C8A4-DFD0-8054-5696-0696B75BD91C}"/>
                  </a:ext>
                </a:extLst>
              </p:cNvPr>
              <p:cNvSpPr/>
              <p:nvPr/>
            </p:nvSpPr>
            <p:spPr>
              <a:xfrm>
                <a:off x="6612190" y="505970"/>
                <a:ext cx="2229463" cy="3225912"/>
              </a:xfrm>
              <a:prstGeom prst="flowChartAlternate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AB0C9A59-512C-1AC4-6635-53E9271652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12190" y="911863"/>
                <a:ext cx="2222085" cy="164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876BFE3-A37E-0E44-677F-B41EC57BDD95}"/>
                  </a:ext>
                </a:extLst>
              </p:cNvPr>
              <p:cNvSpPr txBox="1"/>
              <p:nvPr/>
            </p:nvSpPr>
            <p:spPr>
              <a:xfrm>
                <a:off x="6833412" y="542531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TestResults</a:t>
                </a:r>
                <a:endParaRPr lang="en-US" b="1" dirty="0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7F22DF4-502F-F599-FC98-A5DB6E4B302F}"/>
                  </a:ext>
                </a:extLst>
              </p:cNvPr>
              <p:cNvSpPr txBox="1"/>
              <p:nvPr/>
            </p:nvSpPr>
            <p:spPr>
              <a:xfrm>
                <a:off x="6808826" y="987753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TestResultsID</a:t>
                </a:r>
                <a:endParaRPr lang="en-US" dirty="0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ECCDBC8-F4D6-6194-7A69-95B8AD8AB877}"/>
                  </a:ext>
                </a:extLst>
              </p:cNvPr>
              <p:cNvSpPr txBox="1"/>
              <p:nvPr/>
            </p:nvSpPr>
            <p:spPr>
              <a:xfrm>
                <a:off x="6833411" y="1346161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TestCaseID</a:t>
                </a:r>
                <a:endParaRPr lang="en-US" dirty="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7C03999-7B09-8DB2-B20C-F12507819FC5}"/>
                  </a:ext>
                </a:extLst>
              </p:cNvPr>
              <p:cNvSpPr txBox="1"/>
              <p:nvPr/>
            </p:nvSpPr>
            <p:spPr>
              <a:xfrm>
                <a:off x="6833411" y="1725479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err="1"/>
                  <a:t>PackageID</a:t>
                </a:r>
                <a:endParaRPr lang="en-US" b="1" i="1" dirty="0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45C6313-189F-C053-B762-E59D307A3802}"/>
                  </a:ext>
                </a:extLst>
              </p:cNvPr>
              <p:cNvSpPr txBox="1"/>
              <p:nvPr/>
            </p:nvSpPr>
            <p:spPr>
              <a:xfrm>
                <a:off x="6833410" y="2104797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PackageResultsID</a:t>
                </a:r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84AF1C9-3F4A-724A-309C-3E75E01A5FD7}"/>
                  </a:ext>
                </a:extLst>
              </p:cNvPr>
              <p:cNvSpPr txBox="1"/>
              <p:nvPr/>
            </p:nvSpPr>
            <p:spPr>
              <a:xfrm>
                <a:off x="6833410" y="2484115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StartTime</a:t>
                </a:r>
                <a:endParaRPr lang="en-US" dirty="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408A5DE-7CE0-B630-AABD-3589C9731AE6}"/>
                  </a:ext>
                </a:extLst>
              </p:cNvPr>
              <p:cNvSpPr txBox="1"/>
              <p:nvPr/>
            </p:nvSpPr>
            <p:spPr>
              <a:xfrm>
                <a:off x="6838322" y="2842523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EndTime</a:t>
                </a:r>
                <a:endParaRPr lang="en-US" dirty="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307B4D8-2313-5ED7-8B83-DC5DA9C17094}"/>
                  </a:ext>
                </a:extLst>
              </p:cNvPr>
              <p:cNvSpPr txBox="1"/>
              <p:nvPr/>
            </p:nvSpPr>
            <p:spPr>
              <a:xfrm>
                <a:off x="6840790" y="3210917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RunInfo</a:t>
                </a:r>
                <a:endParaRPr lang="en-US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892FDE7-F56E-4356-7BAD-D484007417A5}"/>
                </a:ext>
              </a:extLst>
            </p:cNvPr>
            <p:cNvGrpSpPr/>
            <p:nvPr/>
          </p:nvGrpSpPr>
          <p:grpSpPr>
            <a:xfrm>
              <a:off x="9383949" y="488453"/>
              <a:ext cx="2229463" cy="2140716"/>
              <a:chOff x="9383949" y="488453"/>
              <a:chExt cx="2229463" cy="2140716"/>
            </a:xfrm>
          </p:grpSpPr>
          <p:sp>
            <p:nvSpPr>
              <p:cNvPr id="71" name="Flowchart: Alternate Process 70">
                <a:extLst>
                  <a:ext uri="{FF2B5EF4-FFF2-40B4-BE49-F238E27FC236}">
                    <a16:creationId xmlns:a16="http://schemas.microsoft.com/office/drawing/2014/main" id="{A838B348-703A-1CD4-9ED2-2A2C88FF05BA}"/>
                  </a:ext>
                </a:extLst>
              </p:cNvPr>
              <p:cNvSpPr/>
              <p:nvPr/>
            </p:nvSpPr>
            <p:spPr>
              <a:xfrm>
                <a:off x="9383949" y="488453"/>
                <a:ext cx="2229463" cy="2140716"/>
              </a:xfrm>
              <a:prstGeom prst="flowChartAlternate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94475CA-8456-1FE0-8C89-7FF191BA5B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83949" y="894346"/>
                <a:ext cx="2222085" cy="164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4DB0BB5-227A-6BBD-F812-7AD90CB55E80}"/>
                  </a:ext>
                </a:extLst>
              </p:cNvPr>
              <p:cNvSpPr txBox="1"/>
              <p:nvPr/>
            </p:nvSpPr>
            <p:spPr>
              <a:xfrm>
                <a:off x="9605171" y="52501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TestCases</a:t>
                </a:r>
                <a:endParaRPr lang="en-US" b="1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ED37781-A23D-6A29-C64B-B7EC2A1F0373}"/>
                  </a:ext>
                </a:extLst>
              </p:cNvPr>
              <p:cNvSpPr txBox="1"/>
              <p:nvPr/>
            </p:nvSpPr>
            <p:spPr>
              <a:xfrm>
                <a:off x="9580585" y="970236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TestCaseID</a:t>
                </a:r>
                <a:endParaRPr lang="en-US" dirty="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26B773E-9D7E-1EFC-80A2-33CDC6277649}"/>
                  </a:ext>
                </a:extLst>
              </p:cNvPr>
              <p:cNvSpPr txBox="1"/>
              <p:nvPr/>
            </p:nvSpPr>
            <p:spPr>
              <a:xfrm>
                <a:off x="9605170" y="1328644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TestCaseName</a:t>
                </a:r>
                <a:endParaRPr lang="en-US" dirty="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D60D6D0-F920-BA92-F5A9-09C50E4311EE}"/>
                  </a:ext>
                </a:extLst>
              </p:cNvPr>
              <p:cNvSpPr txBox="1"/>
              <p:nvPr/>
            </p:nvSpPr>
            <p:spPr>
              <a:xfrm>
                <a:off x="9605170" y="1707962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TestCategoryID</a:t>
                </a:r>
                <a:endParaRPr lang="en-US" dirty="0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3657108-672C-F233-9182-380A1F325007}"/>
                  </a:ext>
                </a:extLst>
              </p:cNvPr>
              <p:cNvSpPr txBox="1"/>
              <p:nvPr/>
            </p:nvSpPr>
            <p:spPr>
              <a:xfrm>
                <a:off x="9608858" y="2015663"/>
                <a:ext cx="20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Description</a:t>
                </a:r>
              </a:p>
            </p:txBody>
          </p:sp>
        </p:grpSp>
        <p:sp>
          <p:nvSpPr>
            <p:cNvPr id="39" name="Flowchart: Alternate Process 38">
              <a:extLst>
                <a:ext uri="{FF2B5EF4-FFF2-40B4-BE49-F238E27FC236}">
                  <a16:creationId xmlns:a16="http://schemas.microsoft.com/office/drawing/2014/main" id="{A0543425-4CF3-BC2F-162B-50FA2AFE63E9}"/>
                </a:ext>
              </a:extLst>
            </p:cNvPr>
            <p:cNvSpPr/>
            <p:nvPr/>
          </p:nvSpPr>
          <p:spPr>
            <a:xfrm>
              <a:off x="9376571" y="3198611"/>
              <a:ext cx="2236838" cy="1733476"/>
            </a:xfrm>
            <a:prstGeom prst="flowChartAlternate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723B65A-9BC1-9F2A-2837-D1163F8484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6571" y="3604504"/>
              <a:ext cx="2222085" cy="1647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203F6A-AA69-2BBB-FBAC-1EED27370389}"/>
                </a:ext>
              </a:extLst>
            </p:cNvPr>
            <p:cNvSpPr txBox="1"/>
            <p:nvPr/>
          </p:nvSpPr>
          <p:spPr>
            <a:xfrm>
              <a:off x="9597793" y="3235172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TestCategories</a:t>
              </a:r>
              <a:endParaRPr lang="en-US" b="1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84CE7C4-8DEB-103F-B153-0E4E4C69A511}"/>
                </a:ext>
              </a:extLst>
            </p:cNvPr>
            <p:cNvSpPr txBox="1"/>
            <p:nvPr/>
          </p:nvSpPr>
          <p:spPr>
            <a:xfrm>
              <a:off x="9573207" y="3680394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TestCategoryID</a:t>
              </a:r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E5B645E-135B-59C6-1BB1-3733F63AB940}"/>
                </a:ext>
              </a:extLst>
            </p:cNvPr>
            <p:cNvSpPr txBox="1"/>
            <p:nvPr/>
          </p:nvSpPr>
          <p:spPr>
            <a:xfrm>
              <a:off x="9597792" y="4038802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CategoryName</a:t>
              </a:r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68D93E-4E9E-D29E-0AAA-4415AB404AFE}"/>
                </a:ext>
              </a:extLst>
            </p:cNvPr>
            <p:cNvSpPr txBox="1"/>
            <p:nvPr/>
          </p:nvSpPr>
          <p:spPr>
            <a:xfrm>
              <a:off x="9597792" y="4418120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Description</a:t>
              </a:r>
            </a:p>
          </p:txBody>
        </p:sp>
        <p:sp>
          <p:nvSpPr>
            <p:cNvPr id="45" name="Flowchart: Alternate Process 44">
              <a:extLst>
                <a:ext uri="{FF2B5EF4-FFF2-40B4-BE49-F238E27FC236}">
                  <a16:creationId xmlns:a16="http://schemas.microsoft.com/office/drawing/2014/main" id="{0D19FC51-82CC-C7E6-4702-52292574B4E3}"/>
                </a:ext>
              </a:extLst>
            </p:cNvPr>
            <p:cNvSpPr/>
            <p:nvPr/>
          </p:nvSpPr>
          <p:spPr>
            <a:xfrm>
              <a:off x="6648710" y="4659795"/>
              <a:ext cx="2236837" cy="1936774"/>
            </a:xfrm>
            <a:prstGeom prst="flowChartAlternate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CF704C-B281-8380-A6FA-C69A55D263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8710" y="5065687"/>
              <a:ext cx="2222085" cy="1647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04A75E8-49AC-CF76-CA59-448B06D8EFC5}"/>
                </a:ext>
              </a:extLst>
            </p:cNvPr>
            <p:cNvSpPr txBox="1"/>
            <p:nvPr/>
          </p:nvSpPr>
          <p:spPr>
            <a:xfrm>
              <a:off x="6869932" y="4696355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TestValidations</a:t>
              </a:r>
              <a:endParaRPr lang="en-US" b="1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82E9F04-B24F-1B2D-A4EF-8A258472BC98}"/>
                </a:ext>
              </a:extLst>
            </p:cNvPr>
            <p:cNvSpPr txBox="1"/>
            <p:nvPr/>
          </p:nvSpPr>
          <p:spPr>
            <a:xfrm>
              <a:off x="6845346" y="5141577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TestValidationID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D5A8692-DB89-DE6F-C6F9-269B4974615D}"/>
                </a:ext>
              </a:extLst>
            </p:cNvPr>
            <p:cNvSpPr txBox="1"/>
            <p:nvPr/>
          </p:nvSpPr>
          <p:spPr>
            <a:xfrm>
              <a:off x="6869931" y="5499985"/>
              <a:ext cx="2000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/>
                <a:t>PackageID</a:t>
              </a:r>
              <a:endParaRPr lang="en-US" b="1" i="1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9E9135D-288D-7525-F9F1-793C0A294F89}"/>
                </a:ext>
              </a:extLst>
            </p:cNvPr>
            <p:cNvSpPr txBox="1"/>
            <p:nvPr/>
          </p:nvSpPr>
          <p:spPr>
            <a:xfrm>
              <a:off x="6869931" y="5879303"/>
              <a:ext cx="20008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SqlValidationSproc</a:t>
              </a:r>
              <a:endParaRPr lang="en-US" sz="1600" dirty="0"/>
            </a:p>
          </p:txBody>
        </p:sp>
        <p:sp>
          <p:nvSpPr>
            <p:cNvPr id="51" name="Flowchart: Connector 50">
              <a:extLst>
                <a:ext uri="{FF2B5EF4-FFF2-40B4-BE49-F238E27FC236}">
                  <a16:creationId xmlns:a16="http://schemas.microsoft.com/office/drawing/2014/main" id="{2AF5F829-28D9-8194-D15A-E7A8A64BD1D4}"/>
                </a:ext>
              </a:extLst>
            </p:cNvPr>
            <p:cNvSpPr/>
            <p:nvPr/>
          </p:nvSpPr>
          <p:spPr>
            <a:xfrm>
              <a:off x="2483760" y="3580248"/>
              <a:ext cx="144024" cy="158391"/>
            </a:xfrm>
            <a:prstGeom prst="flowChartConnector">
              <a:avLst/>
            </a:prstGeom>
            <a:solidFill>
              <a:srgbClr val="ED701A"/>
            </a:solidFill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B6F79A4C-7281-B68B-39F4-3DD7790755AC}"/>
                </a:ext>
              </a:extLst>
            </p:cNvPr>
            <p:cNvSpPr/>
            <p:nvPr/>
          </p:nvSpPr>
          <p:spPr>
            <a:xfrm>
              <a:off x="2880567" y="4629061"/>
              <a:ext cx="127113" cy="97874"/>
            </a:xfrm>
            <a:prstGeom prst="flowChartConnector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30F52462-6030-5911-9524-D5070C71A585}"/>
                </a:ext>
              </a:extLst>
            </p:cNvPr>
            <p:cNvSpPr/>
            <p:nvPr/>
          </p:nvSpPr>
          <p:spPr>
            <a:xfrm>
              <a:off x="6439011" y="1825900"/>
              <a:ext cx="144024" cy="158391"/>
            </a:xfrm>
            <a:prstGeom prst="flowChartConnector">
              <a:avLst/>
            </a:prstGeom>
            <a:solidFill>
              <a:srgbClr val="ED701A"/>
            </a:solidFill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F100BEF8-45A7-8445-5231-1ABD060841A8}"/>
                </a:ext>
              </a:extLst>
            </p:cNvPr>
            <p:cNvSpPr/>
            <p:nvPr/>
          </p:nvSpPr>
          <p:spPr>
            <a:xfrm>
              <a:off x="6487856" y="5601027"/>
              <a:ext cx="144024" cy="158391"/>
            </a:xfrm>
            <a:prstGeom prst="flowChartConnector">
              <a:avLst/>
            </a:prstGeom>
            <a:solidFill>
              <a:srgbClr val="ED701A"/>
            </a:solidFill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lowchart: Connector 54">
              <a:extLst>
                <a:ext uri="{FF2B5EF4-FFF2-40B4-BE49-F238E27FC236}">
                  <a16:creationId xmlns:a16="http://schemas.microsoft.com/office/drawing/2014/main" id="{8946CBBA-403A-DC53-0EED-E4A69155A7B7}"/>
                </a:ext>
              </a:extLst>
            </p:cNvPr>
            <p:cNvSpPr/>
            <p:nvPr/>
          </p:nvSpPr>
          <p:spPr>
            <a:xfrm>
              <a:off x="8862199" y="1479615"/>
              <a:ext cx="144024" cy="158391"/>
            </a:xfrm>
            <a:prstGeom prst="flowChartConnector">
              <a:avLst/>
            </a:prstGeom>
            <a:solidFill>
              <a:srgbClr val="ED701A"/>
            </a:solidFill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A4047D8F-88CF-3140-51A1-6ECADCFA4D55}"/>
                </a:ext>
              </a:extLst>
            </p:cNvPr>
            <p:cNvSpPr/>
            <p:nvPr/>
          </p:nvSpPr>
          <p:spPr>
            <a:xfrm>
              <a:off x="9218523" y="1841708"/>
              <a:ext cx="144024" cy="158391"/>
            </a:xfrm>
            <a:prstGeom prst="flowChartConnector">
              <a:avLst/>
            </a:prstGeom>
            <a:solidFill>
              <a:srgbClr val="ED701A"/>
            </a:solidFill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A84D7B5-FFB5-F3FB-7F18-A4BEA2B5AEAC}"/>
                </a:ext>
              </a:extLst>
            </p:cNvPr>
            <p:cNvCxnSpPr>
              <a:cxnSpLocks/>
            </p:cNvCxnSpPr>
            <p:nvPr/>
          </p:nvCxnSpPr>
          <p:spPr>
            <a:xfrm>
              <a:off x="9006223" y="1920903"/>
              <a:ext cx="0" cy="1944157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AE18777-4FE8-A7EB-E723-3914D6579239}"/>
                </a:ext>
              </a:extLst>
            </p:cNvPr>
            <p:cNvCxnSpPr/>
            <p:nvPr/>
          </p:nvCxnSpPr>
          <p:spPr>
            <a:xfrm flipV="1">
              <a:off x="9191031" y="1167604"/>
              <a:ext cx="0" cy="403925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6797BDD-DC2E-F23E-DB51-228E8F06F905}"/>
                </a:ext>
              </a:extLst>
            </p:cNvPr>
            <p:cNvCxnSpPr>
              <a:cxnSpLocks/>
            </p:cNvCxnSpPr>
            <p:nvPr/>
          </p:nvCxnSpPr>
          <p:spPr>
            <a:xfrm>
              <a:off x="2747990" y="1101213"/>
              <a:ext cx="0" cy="3607043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C428E48-5988-868D-D72E-8CFBD5FA254F}"/>
                </a:ext>
              </a:extLst>
            </p:cNvPr>
            <p:cNvCxnSpPr>
              <a:cxnSpLocks/>
            </p:cNvCxnSpPr>
            <p:nvPr/>
          </p:nvCxnSpPr>
          <p:spPr>
            <a:xfrm>
              <a:off x="6292521" y="1154902"/>
              <a:ext cx="0" cy="4529367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CE0845F-2B90-D0D1-11D8-C7C6D95E7FFC}"/>
                </a:ext>
              </a:extLst>
            </p:cNvPr>
            <p:cNvCxnSpPr>
              <a:cxnSpLocks/>
            </p:cNvCxnSpPr>
            <p:nvPr/>
          </p:nvCxnSpPr>
          <p:spPr>
            <a:xfrm>
              <a:off x="5571492" y="1147706"/>
              <a:ext cx="72102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C0E472A-A16B-3748-12C8-66549D372D85}"/>
                </a:ext>
              </a:extLst>
            </p:cNvPr>
            <p:cNvCxnSpPr>
              <a:cxnSpLocks/>
            </p:cNvCxnSpPr>
            <p:nvPr/>
          </p:nvCxnSpPr>
          <p:spPr>
            <a:xfrm>
              <a:off x="6291003" y="1905096"/>
              <a:ext cx="197168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AEA5F77-8074-C4A3-DB12-D78C6151E730}"/>
                </a:ext>
              </a:extLst>
            </p:cNvPr>
            <p:cNvCxnSpPr>
              <a:cxnSpLocks/>
            </p:cNvCxnSpPr>
            <p:nvPr/>
          </p:nvCxnSpPr>
          <p:spPr>
            <a:xfrm>
              <a:off x="6290688" y="5680222"/>
              <a:ext cx="197168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DF0126F-E528-C70C-5288-B5EB5EED18CC}"/>
                </a:ext>
              </a:extLst>
            </p:cNvPr>
            <p:cNvCxnSpPr>
              <a:cxnSpLocks/>
            </p:cNvCxnSpPr>
            <p:nvPr/>
          </p:nvCxnSpPr>
          <p:spPr>
            <a:xfrm>
              <a:off x="2761656" y="4697150"/>
              <a:ext cx="197168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C5C56F4-35A2-6F8E-55AE-3438DB7C1473}"/>
                </a:ext>
              </a:extLst>
            </p:cNvPr>
            <p:cNvCxnSpPr>
              <a:cxnSpLocks/>
              <a:endCxn id="56" idx="2"/>
            </p:cNvCxnSpPr>
            <p:nvPr/>
          </p:nvCxnSpPr>
          <p:spPr>
            <a:xfrm>
              <a:off x="9006223" y="1920903"/>
              <a:ext cx="212300" cy="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B5B6D89-B37C-9B7B-3BEC-46DD0F70A77A}"/>
                </a:ext>
              </a:extLst>
            </p:cNvPr>
            <p:cNvCxnSpPr>
              <a:cxnSpLocks/>
            </p:cNvCxnSpPr>
            <p:nvPr/>
          </p:nvCxnSpPr>
          <p:spPr>
            <a:xfrm>
              <a:off x="8983832" y="1571529"/>
              <a:ext cx="20719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AD07E62-08AD-E61A-9F60-480B4CC4C5B7}"/>
                </a:ext>
              </a:extLst>
            </p:cNvPr>
            <p:cNvCxnSpPr>
              <a:cxnSpLocks/>
            </p:cNvCxnSpPr>
            <p:nvPr/>
          </p:nvCxnSpPr>
          <p:spPr>
            <a:xfrm>
              <a:off x="9186935" y="1173323"/>
              <a:ext cx="20719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70F282A-C902-C87B-3CDF-BE1C209CCA4E}"/>
                </a:ext>
              </a:extLst>
            </p:cNvPr>
            <p:cNvCxnSpPr/>
            <p:nvPr/>
          </p:nvCxnSpPr>
          <p:spPr>
            <a:xfrm flipH="1">
              <a:off x="9006223" y="3865060"/>
              <a:ext cx="370348" cy="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1AF4AB1-0F57-67F3-0E97-C8C172F259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3378" y="1101213"/>
              <a:ext cx="594833" cy="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74171FD-AE84-A237-2BDB-34BDF51FFD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5526" y="3645981"/>
              <a:ext cx="117852" cy="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98" name="Flowchart: Connector 197">
            <a:extLst>
              <a:ext uri="{FF2B5EF4-FFF2-40B4-BE49-F238E27FC236}">
                <a16:creationId xmlns:a16="http://schemas.microsoft.com/office/drawing/2014/main" id="{EDDAFBF0-BAC1-0C0D-6115-8A16B69625D7}"/>
              </a:ext>
            </a:extLst>
          </p:cNvPr>
          <p:cNvSpPr/>
          <p:nvPr/>
        </p:nvSpPr>
        <p:spPr>
          <a:xfrm>
            <a:off x="2797567" y="4640744"/>
            <a:ext cx="128928" cy="130702"/>
          </a:xfrm>
          <a:prstGeom prst="flowChartConnector">
            <a:avLst/>
          </a:prstGeom>
          <a:solidFill>
            <a:srgbClr val="ED701A"/>
          </a:solidFill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699E1591-C0F2-1BA3-1682-DBA06789C744}"/>
              </a:ext>
            </a:extLst>
          </p:cNvPr>
          <p:cNvSpPr txBox="1"/>
          <p:nvPr/>
        </p:nvSpPr>
        <p:spPr>
          <a:xfrm>
            <a:off x="8637589" y="5038774"/>
            <a:ext cx="2035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u="sng" dirty="0">
                <a:solidFill>
                  <a:schemeClr val="bg1"/>
                </a:solidFill>
                <a:latin typeface="Montserrat" pitchFamily="2" charset="77"/>
              </a:rPr>
              <a:t>Test metadata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C3B1AA3C-C00D-8EA7-49FE-AFBAA642C443}"/>
              </a:ext>
            </a:extLst>
          </p:cNvPr>
          <p:cNvSpPr txBox="1"/>
          <p:nvPr/>
        </p:nvSpPr>
        <p:spPr>
          <a:xfrm>
            <a:off x="737138" y="4346278"/>
            <a:ext cx="2035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u="sng" dirty="0">
                <a:solidFill>
                  <a:schemeClr val="bg1"/>
                </a:solidFill>
                <a:latin typeface="Montserrat" pitchFamily="2" charset="77"/>
              </a:rPr>
              <a:t>SUT metadata</a:t>
            </a:r>
          </a:p>
        </p:txBody>
      </p:sp>
    </p:spTree>
    <p:extLst>
      <p:ext uri="{BB962C8B-B14F-4D97-AF65-F5344CB8AC3E}">
        <p14:creationId xmlns:p14="http://schemas.microsoft.com/office/powerpoint/2010/main" val="2758361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3402F-CCD3-2FC2-E928-72858BB5497C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Test Automation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Scale &amp; Scalability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Metadata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Metadata example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Observations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3804" y="769750"/>
            <a:ext cx="8575285" cy="6472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6610449" cy="510886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</p:spTree>
    <p:extLst>
      <p:ext uri="{BB962C8B-B14F-4D97-AF65-F5344CB8AC3E}">
        <p14:creationId xmlns:p14="http://schemas.microsoft.com/office/powerpoint/2010/main" val="20106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39" y="576418"/>
            <a:ext cx="8371458" cy="647200"/>
          </a:xfrm>
        </p:spPr>
        <p:txBody>
          <a:bodyPr>
            <a:normAutofit/>
          </a:bodyPr>
          <a:lstStyle/>
          <a:p>
            <a:r>
              <a:rPr lang="en-US" dirty="0"/>
              <a:t>Metadata : a Team Hub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3"/>
            <a:ext cx="6897052" cy="436057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B394C53-1622-51B9-AB39-18C9B22F5C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2198" y="1397938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847AB3-D3B5-217A-AA7F-DAFCDF0C73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4598" y="1515895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56236F-DF30-B855-D923-F3CF5473C6B3}"/>
              </a:ext>
            </a:extLst>
          </p:cNvPr>
          <p:cNvGrpSpPr/>
          <p:nvPr/>
        </p:nvGrpSpPr>
        <p:grpSpPr>
          <a:xfrm>
            <a:off x="1884566" y="999386"/>
            <a:ext cx="8552184" cy="5347728"/>
            <a:chOff x="1578952" y="193254"/>
            <a:chExt cx="9752563" cy="645747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C250380-22C5-E8D9-8629-15D74CAEC16B}"/>
                </a:ext>
              </a:extLst>
            </p:cNvPr>
            <p:cNvGrpSpPr/>
            <p:nvPr/>
          </p:nvGrpSpPr>
          <p:grpSpPr>
            <a:xfrm>
              <a:off x="5320647" y="1736283"/>
              <a:ext cx="2025445" cy="2399071"/>
              <a:chOff x="5142271" y="2703870"/>
              <a:chExt cx="2025445" cy="2399071"/>
            </a:xfrm>
          </p:grpSpPr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198DB28A-3353-076E-A09D-C48DD8E76D75}"/>
                  </a:ext>
                </a:extLst>
              </p:cNvPr>
              <p:cNvSpPr/>
              <p:nvPr/>
            </p:nvSpPr>
            <p:spPr>
              <a:xfrm>
                <a:off x="5142271" y="2703870"/>
                <a:ext cx="2025445" cy="2399071"/>
              </a:xfrm>
              <a:prstGeom prst="can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ED701A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AE0165E-A2B8-CD54-34A2-CF3176292EFE}"/>
                  </a:ext>
                </a:extLst>
              </p:cNvPr>
              <p:cNvSpPr txBox="1"/>
              <p:nvPr/>
            </p:nvSpPr>
            <p:spPr>
              <a:xfrm>
                <a:off x="5358581" y="3618271"/>
                <a:ext cx="16419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/>
                  <a:t>Metadata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8A4AD0-F56A-3F13-E74C-76BF8C6A9DCB}"/>
                </a:ext>
              </a:extLst>
            </p:cNvPr>
            <p:cNvGrpSpPr/>
            <p:nvPr/>
          </p:nvGrpSpPr>
          <p:grpSpPr>
            <a:xfrm>
              <a:off x="1982593" y="215066"/>
              <a:ext cx="2109018" cy="1120878"/>
              <a:chOff x="2605548" y="1681316"/>
              <a:chExt cx="2109018" cy="1120878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85F4957-5DF7-D291-8748-D7F363CA3069}"/>
                  </a:ext>
                </a:extLst>
              </p:cNvPr>
              <p:cNvSpPr txBox="1"/>
              <p:nvPr/>
            </p:nvSpPr>
            <p:spPr>
              <a:xfrm>
                <a:off x="2738461" y="2305778"/>
                <a:ext cx="1868129" cy="445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Development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588B57F-6212-CCCE-4FED-16E4CEA90038}"/>
                  </a:ext>
                </a:extLst>
              </p:cNvPr>
              <p:cNvSpPr/>
              <p:nvPr/>
            </p:nvSpPr>
            <p:spPr>
              <a:xfrm>
                <a:off x="2605548" y="1681316"/>
                <a:ext cx="2109018" cy="112087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28C2422-7BA6-B4D9-57C6-21D5419DFBB5}"/>
                </a:ext>
              </a:extLst>
            </p:cNvPr>
            <p:cNvGrpSpPr/>
            <p:nvPr/>
          </p:nvGrpSpPr>
          <p:grpSpPr>
            <a:xfrm>
              <a:off x="1578952" y="3787571"/>
              <a:ext cx="2319182" cy="1120878"/>
              <a:chOff x="5230760" y="5471652"/>
              <a:chExt cx="2319182" cy="112087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C55C153-8941-A2CA-704F-3834481E76D9}"/>
                  </a:ext>
                </a:extLst>
              </p:cNvPr>
              <p:cNvSpPr txBox="1"/>
              <p:nvPr/>
            </p:nvSpPr>
            <p:spPr>
              <a:xfrm>
                <a:off x="5681813" y="6022413"/>
                <a:ext cx="1868129" cy="445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Operations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67DB3EF9-7826-144B-3994-8A9FCF5CB702}"/>
                  </a:ext>
                </a:extLst>
              </p:cNvPr>
              <p:cNvSpPr/>
              <p:nvPr/>
            </p:nvSpPr>
            <p:spPr>
              <a:xfrm>
                <a:off x="5230760" y="5471652"/>
                <a:ext cx="2109018" cy="112087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92142C-F8CE-CFE5-2C22-7712AAEE8913}"/>
                </a:ext>
              </a:extLst>
            </p:cNvPr>
            <p:cNvGrpSpPr/>
            <p:nvPr/>
          </p:nvGrpSpPr>
          <p:grpSpPr>
            <a:xfrm>
              <a:off x="8802169" y="3765530"/>
              <a:ext cx="2529346" cy="1120878"/>
              <a:chOff x="8040334" y="2028836"/>
              <a:chExt cx="2529346" cy="1120878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F03E91C9-7F57-FD8C-DDE7-9CF672790258}"/>
                  </a:ext>
                </a:extLst>
              </p:cNvPr>
              <p:cNvSpPr/>
              <p:nvPr/>
            </p:nvSpPr>
            <p:spPr>
              <a:xfrm>
                <a:off x="8040334" y="2028836"/>
                <a:ext cx="2109018" cy="112087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790E66-44E8-4E79-7221-F974FC1F0B06}"/>
                  </a:ext>
                </a:extLst>
              </p:cNvPr>
              <p:cNvSpPr txBox="1"/>
              <p:nvPr/>
            </p:nvSpPr>
            <p:spPr>
              <a:xfrm>
                <a:off x="8460663" y="2345443"/>
                <a:ext cx="2109017" cy="780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Quality 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Assurance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DBF4A29-3D46-A983-8DBE-71D1E2879781}"/>
                </a:ext>
              </a:extLst>
            </p:cNvPr>
            <p:cNvGrpSpPr/>
            <p:nvPr/>
          </p:nvGrpSpPr>
          <p:grpSpPr>
            <a:xfrm>
              <a:off x="8198714" y="193254"/>
              <a:ext cx="2526887" cy="1120878"/>
              <a:chOff x="8347591" y="3866227"/>
              <a:chExt cx="2526887" cy="1120878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A7F793-D6D4-1F2A-0CFE-7BD3E258188F}"/>
                  </a:ext>
                </a:extLst>
              </p:cNvPr>
              <p:cNvSpPr txBox="1"/>
              <p:nvPr/>
            </p:nvSpPr>
            <p:spPr>
              <a:xfrm>
                <a:off x="8765460" y="4103501"/>
                <a:ext cx="2109018" cy="780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Business  Analysts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9D5CC17-45C1-6626-63F3-47CFDB1B4851}"/>
                  </a:ext>
                </a:extLst>
              </p:cNvPr>
              <p:cNvSpPr/>
              <p:nvPr/>
            </p:nvSpPr>
            <p:spPr>
              <a:xfrm>
                <a:off x="8347591" y="3866227"/>
                <a:ext cx="2109018" cy="112087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8DF951B-2B7E-383D-F26B-F3263767322F}"/>
                </a:ext>
              </a:extLst>
            </p:cNvPr>
            <p:cNvGrpSpPr/>
            <p:nvPr/>
          </p:nvGrpSpPr>
          <p:grpSpPr>
            <a:xfrm>
              <a:off x="5272560" y="5437016"/>
              <a:ext cx="2405215" cy="1213711"/>
              <a:chOff x="5139819" y="5240370"/>
              <a:chExt cx="2405215" cy="121371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BC92E3B0-1A82-2B30-AD1D-0479DD283012}"/>
                  </a:ext>
                </a:extLst>
              </p:cNvPr>
              <p:cNvSpPr/>
              <p:nvPr/>
            </p:nvSpPr>
            <p:spPr>
              <a:xfrm>
                <a:off x="5139819" y="5240370"/>
                <a:ext cx="2109018" cy="112087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C59114-463A-231E-EE06-034696762B82}"/>
                  </a:ext>
                </a:extLst>
              </p:cNvPr>
              <p:cNvSpPr txBox="1"/>
              <p:nvPr/>
            </p:nvSpPr>
            <p:spPr>
              <a:xfrm>
                <a:off x="5436016" y="5339144"/>
                <a:ext cx="2109018" cy="1114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Stakeholders/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Customers/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Surrogates</a:t>
                </a:r>
              </a:p>
            </p:txBody>
          </p:sp>
        </p:grpSp>
        <p:sp>
          <p:nvSpPr>
            <p:cNvPr id="15" name="Arrow: Left-Right 14">
              <a:extLst>
                <a:ext uri="{FF2B5EF4-FFF2-40B4-BE49-F238E27FC236}">
                  <a16:creationId xmlns:a16="http://schemas.microsoft.com/office/drawing/2014/main" id="{24C5CC32-076E-93DC-8013-71F50049984D}"/>
                </a:ext>
              </a:extLst>
            </p:cNvPr>
            <p:cNvSpPr/>
            <p:nvPr/>
          </p:nvSpPr>
          <p:spPr>
            <a:xfrm rot="2202427">
              <a:off x="3869116" y="1780836"/>
              <a:ext cx="1390624" cy="504243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ED70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highlight>
                  <a:srgbClr val="ED701A"/>
                </a:highlight>
              </a:endParaRPr>
            </a:p>
          </p:txBody>
        </p:sp>
        <p:sp>
          <p:nvSpPr>
            <p:cNvPr id="16" name="Arrow: Left-Right 15">
              <a:extLst>
                <a:ext uri="{FF2B5EF4-FFF2-40B4-BE49-F238E27FC236}">
                  <a16:creationId xmlns:a16="http://schemas.microsoft.com/office/drawing/2014/main" id="{97032AAC-9A31-7A4F-51B7-6321F539536D}"/>
                </a:ext>
              </a:extLst>
            </p:cNvPr>
            <p:cNvSpPr/>
            <p:nvPr/>
          </p:nvSpPr>
          <p:spPr>
            <a:xfrm rot="19478679">
              <a:off x="7352579" y="1740597"/>
              <a:ext cx="1390624" cy="504243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ED70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Arrow: Left-Right 16">
              <a:extLst>
                <a:ext uri="{FF2B5EF4-FFF2-40B4-BE49-F238E27FC236}">
                  <a16:creationId xmlns:a16="http://schemas.microsoft.com/office/drawing/2014/main" id="{1DA2883E-EECA-7E4D-8AA9-FF541951FC23}"/>
                </a:ext>
              </a:extLst>
            </p:cNvPr>
            <p:cNvSpPr/>
            <p:nvPr/>
          </p:nvSpPr>
          <p:spPr>
            <a:xfrm rot="2202427">
              <a:off x="7368530" y="3535450"/>
              <a:ext cx="1390624" cy="504243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ED70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Left-Right 17">
              <a:extLst>
                <a:ext uri="{FF2B5EF4-FFF2-40B4-BE49-F238E27FC236}">
                  <a16:creationId xmlns:a16="http://schemas.microsoft.com/office/drawing/2014/main" id="{968B1F14-2EB1-5132-82FD-BCF722667CAD}"/>
                </a:ext>
              </a:extLst>
            </p:cNvPr>
            <p:cNvSpPr/>
            <p:nvPr/>
          </p:nvSpPr>
          <p:spPr>
            <a:xfrm rot="5400000">
              <a:off x="5811227" y="4559541"/>
              <a:ext cx="1029912" cy="484561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ED70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Left-Right 18">
              <a:extLst>
                <a:ext uri="{FF2B5EF4-FFF2-40B4-BE49-F238E27FC236}">
                  <a16:creationId xmlns:a16="http://schemas.microsoft.com/office/drawing/2014/main" id="{DE4EB860-63D6-1B63-0734-D4FD7D864C15}"/>
                </a:ext>
              </a:extLst>
            </p:cNvPr>
            <p:cNvSpPr/>
            <p:nvPr/>
          </p:nvSpPr>
          <p:spPr>
            <a:xfrm rot="19555618">
              <a:off x="3822065" y="3647488"/>
              <a:ext cx="1390624" cy="504243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ED70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2856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38" y="576418"/>
            <a:ext cx="10049685" cy="939477"/>
          </a:xfrm>
        </p:spPr>
        <p:txBody>
          <a:bodyPr>
            <a:normAutofit/>
          </a:bodyPr>
          <a:lstStyle/>
          <a:p>
            <a:r>
              <a:rPr lang="en-US" dirty="0"/>
              <a:t>Metadata : Coding Test Automation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7088121" cy="350838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B394C53-1622-51B9-AB39-18C9B22F5C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2198" y="1397938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847AB3-D3B5-217A-AA7F-DAFCDF0C73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4598" y="1515895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11644A-13E9-26A8-39C3-8673896A6908}"/>
              </a:ext>
            </a:extLst>
          </p:cNvPr>
          <p:cNvSpPr txBox="1"/>
          <p:nvPr/>
        </p:nvSpPr>
        <p:spPr>
          <a:xfrm>
            <a:off x="624597" y="1656682"/>
            <a:ext cx="730475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Read metadata into test automation program using ORM (object-oriented relational management tool)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Metadata tables map nicely into object-oriented classes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Metadata tables map nicely into generics, templates</a:t>
            </a:r>
          </a:p>
        </p:txBody>
      </p:sp>
    </p:spTree>
    <p:extLst>
      <p:ext uri="{BB962C8B-B14F-4D97-AF65-F5344CB8AC3E}">
        <p14:creationId xmlns:p14="http://schemas.microsoft.com/office/powerpoint/2010/main" val="365077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38" y="576418"/>
            <a:ext cx="9139703" cy="764009"/>
          </a:xfrm>
        </p:spPr>
        <p:txBody>
          <a:bodyPr>
            <a:norm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6555858" cy="350838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B4781-5CE9-7ED5-B39E-B3E781B9A2FA}"/>
              </a:ext>
            </a:extLst>
          </p:cNvPr>
          <p:cNvSpPr txBox="1"/>
          <p:nvPr/>
        </p:nvSpPr>
        <p:spPr>
          <a:xfrm>
            <a:off x="584616" y="1693889"/>
            <a:ext cx="902782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Lines of test code reduced by 10x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Fewer false fails in test runs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Tests run faster (in parallel)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Creating targeted test suites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Associations from Test Results to SUT functionality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Metadata repository visible to everyone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93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7EF1F3A-BBEC-668C-F49D-E4BCD96688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72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3402F-CCD3-2FC2-E928-72858BB5497C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Agile projects require ‘continuous integration’ (CI)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CI requires test automation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Bad test automation =&gt; bad ‘Agile’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Bad test automation = tests that are expensive to maintain, tests that give many false fails, tests that takes too long to run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3804" y="769750"/>
            <a:ext cx="8575285" cy="647200"/>
          </a:xfrm>
        </p:spPr>
        <p:txBody>
          <a:bodyPr>
            <a:normAutofit/>
          </a:bodyPr>
          <a:lstStyle/>
          <a:p>
            <a:r>
              <a:rPr lang="en-US" dirty="0"/>
              <a:t>Test Automation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5887118" cy="350838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</p:spTree>
    <p:extLst>
      <p:ext uri="{BB962C8B-B14F-4D97-AF65-F5344CB8AC3E}">
        <p14:creationId xmlns:p14="http://schemas.microsoft.com/office/powerpoint/2010/main" val="3799146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3804" y="769750"/>
            <a:ext cx="8575285" cy="647200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Scale = Size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6269255" cy="350838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8DBB0E05-2F3C-75E1-A5D6-5ED74BAFB8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15563" y="1416950"/>
            <a:ext cx="7488038" cy="4351338"/>
          </a:xfrm>
        </p:spPr>
      </p:pic>
    </p:spTree>
    <p:extLst>
      <p:ext uri="{BB962C8B-B14F-4D97-AF65-F5344CB8AC3E}">
        <p14:creationId xmlns:p14="http://schemas.microsoft.com/office/powerpoint/2010/main" val="3551233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3402F-CCD3-2FC2-E928-72858BB549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36763" y="1672320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How big?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How long will it take?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How much will it cost?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How many lines of code?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How many users?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Amount of bandwidth?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Other capacity questions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3804" y="769750"/>
            <a:ext cx="8575285" cy="647200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Scale = Size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5900765" cy="317966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</p:spTree>
    <p:extLst>
      <p:ext uri="{BB962C8B-B14F-4D97-AF65-F5344CB8AC3E}">
        <p14:creationId xmlns:p14="http://schemas.microsoft.com/office/powerpoint/2010/main" val="401573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3402F-CCD3-2FC2-E928-72858BB5497C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Growing a system over time</a:t>
            </a: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Increasing the capacity of a system 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Increasing the number users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Increasing the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77"/>
              </a:rPr>
              <a:t>bankwidth</a:t>
            </a:r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  <a:latin typeface="Montserrat" pitchFamily="2" charset="77"/>
              </a:rPr>
              <a:t>Increasing the number of cooperating entities</a:t>
            </a:r>
          </a:p>
          <a:p>
            <a:r>
              <a:rPr lang="en-US" sz="2400" dirty="0" err="1">
                <a:solidFill>
                  <a:schemeClr val="bg1"/>
                </a:solidFill>
                <a:latin typeface="Montserrat" pitchFamily="2" charset="77"/>
              </a:rPr>
              <a:t>etc</a:t>
            </a: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3804" y="769750"/>
            <a:ext cx="8575285" cy="647200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Scalable = Expandable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7101768" cy="510886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</p:spTree>
    <p:extLst>
      <p:ext uri="{BB962C8B-B14F-4D97-AF65-F5344CB8AC3E}">
        <p14:creationId xmlns:p14="http://schemas.microsoft.com/office/powerpoint/2010/main" val="418379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3402F-CCD3-2FC2-E928-72858BB5497C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Biases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State of mind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Lack of experience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Politics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Blind spots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Conflicting priorities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3804" y="769750"/>
            <a:ext cx="9271305" cy="809668"/>
          </a:xfrm>
        </p:spPr>
        <p:txBody>
          <a:bodyPr>
            <a:normAutofit/>
          </a:bodyPr>
          <a:lstStyle/>
          <a:p>
            <a:r>
              <a:rPr lang="en-US" dirty="0"/>
              <a:t>Challenges to Determining Scale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6351142" cy="510886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</p:spTree>
    <p:extLst>
      <p:ext uri="{BB962C8B-B14F-4D97-AF65-F5344CB8AC3E}">
        <p14:creationId xmlns:p14="http://schemas.microsoft.com/office/powerpoint/2010/main" val="1761097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over of a book&#10;&#10;Description automatically generated">
            <a:extLst>
              <a:ext uri="{FF2B5EF4-FFF2-40B4-BE49-F238E27FC236}">
                <a16:creationId xmlns:a16="http://schemas.microsoft.com/office/drawing/2014/main" id="{D5430898-7FEC-B2A7-332C-6D3F3F8607F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562452" y="1589894"/>
            <a:ext cx="2968131" cy="435133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39" y="576418"/>
            <a:ext cx="8371458" cy="647200"/>
          </a:xfrm>
        </p:spPr>
        <p:txBody>
          <a:bodyPr>
            <a:normAutofit/>
          </a:bodyPr>
          <a:lstStyle/>
          <a:p>
            <a:r>
              <a:rPr lang="en-US" dirty="0"/>
              <a:t>Scale: Sizing a Project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6678688" cy="510886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</p:spTree>
    <p:extLst>
      <p:ext uri="{BB962C8B-B14F-4D97-AF65-F5344CB8AC3E}">
        <p14:creationId xmlns:p14="http://schemas.microsoft.com/office/powerpoint/2010/main" val="2141193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3402F-CCD3-2FC2-E928-72858BB5497C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Project on time!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Planned: ‘end of decade’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Actual: July 1969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Project over-budget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Planned: $7 billion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Actual: $25 billion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0DFD8-42C0-86B4-FF87-E4AE52FAD5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739" y="576418"/>
            <a:ext cx="8371458" cy="647200"/>
          </a:xfrm>
        </p:spPr>
        <p:txBody>
          <a:bodyPr>
            <a:normAutofit/>
          </a:bodyPr>
          <a:lstStyle/>
          <a:p>
            <a:r>
              <a:rPr lang="en-US" dirty="0"/>
              <a:t>Scale: The Apollo Project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F921E-EA09-EED5-270B-7E09DD3FA5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Donald Maffly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68A9E-8E20-9A33-6145-EF0D952854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5443" y="6347114"/>
            <a:ext cx="6719631" cy="648378"/>
          </a:xfrm>
        </p:spPr>
        <p:txBody>
          <a:bodyPr/>
          <a:lstStyle/>
          <a:p>
            <a:r>
              <a:rPr lang="en-US" dirty="0"/>
              <a:t>Scaling Test Automation using Metadata</a:t>
            </a:r>
          </a:p>
        </p:txBody>
      </p:sp>
      <p:pic>
        <p:nvPicPr>
          <p:cNvPr id="6" name="Picture 5" descr="Close-up of moon">
            <a:extLst>
              <a:ext uri="{FF2B5EF4-FFF2-40B4-BE49-F238E27FC236}">
                <a16:creationId xmlns:a16="http://schemas.microsoft.com/office/drawing/2014/main" id="{E70D3C2C-61F9-1E45-21D7-AE41222C29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8000"/>
          </a:blip>
          <a:stretch>
            <a:fillRect/>
          </a:stretch>
        </p:blipFill>
        <p:spPr>
          <a:xfrm>
            <a:off x="4658468" y="1565145"/>
            <a:ext cx="5715893" cy="372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26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600" b="1" dirty="0" smtClean="0">
            <a:solidFill>
              <a:schemeClr val="bg1"/>
            </a:solidFill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2908</TotalTime>
  <Words>658</Words>
  <Application>Microsoft Office PowerPoint</Application>
  <PresentationFormat>Widescreen</PresentationFormat>
  <Paragraphs>218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Bateman</dc:creator>
  <cp:lastModifiedBy>Donald Maffly</cp:lastModifiedBy>
  <cp:revision>21</cp:revision>
  <dcterms:created xsi:type="dcterms:W3CDTF">2022-01-24T13:06:12Z</dcterms:created>
  <dcterms:modified xsi:type="dcterms:W3CDTF">2024-10-03T19:12:46Z</dcterms:modified>
</cp:coreProperties>
</file>